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1"/>
  </p:notesMasterIdLst>
  <p:handoutMasterIdLst>
    <p:handoutMasterId r:id="rId42"/>
  </p:handoutMasterIdLst>
  <p:sldIdLst>
    <p:sldId id="314" r:id="rId5"/>
    <p:sldId id="345" r:id="rId6"/>
    <p:sldId id="346" r:id="rId7"/>
    <p:sldId id="355" r:id="rId8"/>
    <p:sldId id="353" r:id="rId9"/>
    <p:sldId id="354" r:id="rId10"/>
    <p:sldId id="349" r:id="rId11"/>
    <p:sldId id="358" r:id="rId12"/>
    <p:sldId id="351" r:id="rId13"/>
    <p:sldId id="357" r:id="rId14"/>
    <p:sldId id="359" r:id="rId15"/>
    <p:sldId id="350" r:id="rId16"/>
    <p:sldId id="276" r:id="rId17"/>
    <p:sldId id="275" r:id="rId18"/>
    <p:sldId id="360" r:id="rId19"/>
    <p:sldId id="347" r:id="rId20"/>
    <p:sldId id="356" r:id="rId21"/>
    <p:sldId id="352" r:id="rId22"/>
    <p:sldId id="278" r:id="rId23"/>
    <p:sldId id="271" r:id="rId24"/>
    <p:sldId id="361" r:id="rId25"/>
    <p:sldId id="330" r:id="rId26"/>
    <p:sldId id="326" r:id="rId27"/>
    <p:sldId id="328" r:id="rId28"/>
    <p:sldId id="268" r:id="rId29"/>
    <p:sldId id="264" r:id="rId30"/>
    <p:sldId id="262" r:id="rId31"/>
    <p:sldId id="342" r:id="rId32"/>
    <p:sldId id="261" r:id="rId33"/>
    <p:sldId id="267" r:id="rId34"/>
    <p:sldId id="260" r:id="rId35"/>
    <p:sldId id="256" r:id="rId36"/>
    <p:sldId id="263" r:id="rId37"/>
    <p:sldId id="265" r:id="rId38"/>
    <p:sldId id="335" r:id="rId39"/>
    <p:sldId id="30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88" autoAdjust="0"/>
  </p:normalViewPr>
  <p:slideViewPr>
    <p:cSldViewPr snapToGrid="0">
      <p:cViewPr>
        <p:scale>
          <a:sx n="110" d="100"/>
          <a:sy n="110" d="100"/>
        </p:scale>
        <p:origin x="52" y="5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F3933-C6DA-4F97-BB11-7FC68F5B9CD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6737AE-D50E-44E1-B866-C8295CAB4B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>
              <a:solidFill>
                <a:schemeClr val="bg1"/>
              </a:solidFill>
            </a:rPr>
            <a:t>Sensor I</a:t>
          </a:r>
          <a:endParaRPr lang="en-US">
            <a:solidFill>
              <a:schemeClr val="bg1"/>
            </a:solidFill>
          </a:endParaRPr>
        </a:p>
      </dgm:t>
    </dgm:pt>
    <dgm:pt modelId="{307A1E75-0761-4CA7-9636-B31E144C60F9}" type="parTrans" cxnId="{84F051AB-6211-4CC4-9445-8AB627FE81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5F3608-8827-435F-8908-60BE9BC5D914}" type="sibTrans" cxnId="{84F051AB-6211-4CC4-9445-8AB627FE81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B0B1E7-45BF-41E5-91DB-BD230201359F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Serial</a:t>
          </a:r>
          <a:endParaRPr lang="en-US">
            <a:solidFill>
              <a:schemeClr val="bg1"/>
            </a:solidFill>
          </a:endParaRPr>
        </a:p>
      </dgm:t>
    </dgm:pt>
    <dgm:pt modelId="{E51A00B1-514B-4543-B90D-53E5FAA226F2}" type="parTrans" cxnId="{2BDECFCD-79FD-4285-B7E1-9899721DEB9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D82E26-100B-4129-AA2C-44A8D59B33D5}" type="sibTrans" cxnId="{2BDECFCD-79FD-4285-B7E1-9899721DEB9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12CBE0-C333-43AF-811A-CA0F2309AAF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Firmata</a:t>
          </a:r>
          <a:endParaRPr lang="en-US">
            <a:solidFill>
              <a:schemeClr val="bg1"/>
            </a:solidFill>
          </a:endParaRPr>
        </a:p>
      </dgm:t>
    </dgm:pt>
    <dgm:pt modelId="{468F00DF-7906-4B4D-BCCE-FB4C4E0BAE44}" type="parTrans" cxnId="{75F4B2EE-58C2-4ADA-849B-DDC69C119E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A92A4F-57EC-498C-849C-86190292B222}" type="sibTrans" cxnId="{75F4B2EE-58C2-4ADA-849B-DDC69C119E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CB0CE9-1F7B-4F0E-8152-C24F3409B7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>
              <a:solidFill>
                <a:schemeClr val="bg1"/>
              </a:solidFill>
            </a:rPr>
            <a:t>Computer</a:t>
          </a:r>
          <a:endParaRPr lang="en-US">
            <a:solidFill>
              <a:schemeClr val="bg1"/>
            </a:solidFill>
          </a:endParaRPr>
        </a:p>
      </dgm:t>
    </dgm:pt>
    <dgm:pt modelId="{38DC0D17-BB3F-49F7-B261-E9186AC7384A}" type="parTrans" cxnId="{EF19A56B-DE55-44F2-BDE2-D462E5BAAA0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E377A1-FD57-43DF-80D2-5D5544CB1D8D}" type="sibTrans" cxnId="{EF19A56B-DE55-44F2-BDE2-D462E5BAAA0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87DD708-6DBA-480F-8F06-25D277E2822C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Keyboard</a:t>
          </a:r>
          <a:endParaRPr lang="en-US">
            <a:solidFill>
              <a:schemeClr val="bg1"/>
            </a:solidFill>
          </a:endParaRPr>
        </a:p>
      </dgm:t>
    </dgm:pt>
    <dgm:pt modelId="{BD9C502A-B76B-453D-8112-7034EA3A9AF8}" type="parTrans" cxnId="{65E8C34C-D272-4278-AFC7-45B7B21AB6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AD9174-172B-4EED-A22E-E0B5213EC59F}" type="sibTrans" cxnId="{65E8C34C-D272-4278-AFC7-45B7B21AB6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E60912-C405-4F74-815F-189F894A7232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Mouse</a:t>
          </a:r>
          <a:endParaRPr lang="en-US">
            <a:solidFill>
              <a:schemeClr val="bg1"/>
            </a:solidFill>
          </a:endParaRPr>
        </a:p>
      </dgm:t>
    </dgm:pt>
    <dgm:pt modelId="{4B3B107C-9458-45FF-8D92-A5D23C889046}" type="parTrans" cxnId="{05A6A8EE-72BB-4E6C-8649-E08D9B9E06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A5DE1B-6DDD-4BB2-8128-34D557566F54}" type="sibTrans" cxnId="{05A6A8EE-72BB-4E6C-8649-E08D9B9E06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8C573A-D3AF-41F5-8D26-9A04E08A191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Joystick</a:t>
          </a:r>
          <a:endParaRPr lang="en-US">
            <a:solidFill>
              <a:schemeClr val="bg1"/>
            </a:solidFill>
          </a:endParaRPr>
        </a:p>
      </dgm:t>
    </dgm:pt>
    <dgm:pt modelId="{3639B532-0803-4AD8-8854-6180B878C9B6}" type="parTrans" cxnId="{9971430C-8CA3-4F6E-BC05-F7373AA22C6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6EB26D1-4F09-42B1-8EAB-A27B8DF86634}" type="sibTrans" cxnId="{9971430C-8CA3-4F6E-BC05-F7373AA22C6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F23FED-3C31-4D01-806F-C80505C268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bg1"/>
              </a:solidFill>
            </a:rPr>
            <a:t>Mapping</a:t>
          </a:r>
        </a:p>
      </dgm:t>
    </dgm:pt>
    <dgm:pt modelId="{9E9F51D2-AA41-4B18-8596-8F003FE136DC}" type="parTrans" cxnId="{30503AFA-5E08-4939-984F-A6174EF21E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FA8EA2-3B7D-4AB3-B824-204A83A74656}" type="sibTrans" cxnId="{30503AFA-5E08-4939-984F-A6174EF21E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AEEA065-D0DF-459C-89C6-83434614545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NDI</a:t>
          </a:r>
          <a:endParaRPr lang="en-US" dirty="0">
            <a:solidFill>
              <a:schemeClr val="bg1"/>
            </a:solidFill>
          </a:endParaRPr>
        </a:p>
      </dgm:t>
    </dgm:pt>
    <dgm:pt modelId="{F2031EE1-9F04-4955-A292-D8BECFFEFE9E}" type="parTrans" cxnId="{CF3A01A2-FAE9-487B-9E9A-861D27ADC9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565861-70A8-47E4-A9F1-861458C9450F}" type="sibTrans" cxnId="{CF3A01A2-FAE9-487B-9E9A-861D27ADC9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C9BA62-43E6-4DC2-A8E4-66F2FB69B05D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 err="1">
              <a:solidFill>
                <a:schemeClr val="bg1"/>
              </a:solidFill>
            </a:rPr>
            <a:t>Kantanmapper</a:t>
          </a:r>
          <a:endParaRPr lang="en-US" dirty="0">
            <a:solidFill>
              <a:schemeClr val="bg1"/>
            </a:solidFill>
          </a:endParaRPr>
        </a:p>
      </dgm:t>
    </dgm:pt>
    <dgm:pt modelId="{7E5782D3-1D9C-49DE-96F6-D94E05BB8158}" type="parTrans" cxnId="{DE83EB99-C27E-4495-92EF-D8FA19AA9D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1D3EA08-49D9-4D03-B8B0-CE06026B6AFE}" type="sibTrans" cxnId="{DE83EB99-C27E-4495-92EF-D8FA19AA9D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58E09AA-2260-407A-A991-C3EB65141B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User Interfaces</a:t>
          </a:r>
          <a:endParaRPr lang="en-US" dirty="0">
            <a:solidFill>
              <a:schemeClr val="bg1"/>
            </a:solidFill>
          </a:endParaRPr>
        </a:p>
      </dgm:t>
    </dgm:pt>
    <dgm:pt modelId="{BDFB1D0D-696D-4D69-835C-DA3BFF8FAD16}" type="parTrans" cxnId="{E920E538-095C-4FB0-9FA5-89F619770D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57095-7CE1-42FE-942A-33DE321396D2}" type="sibTrans" cxnId="{E920E538-095C-4FB0-9FA5-89F619770D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23987A-FF81-447C-82D5-263DD9AD9FD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TouchOsc</a:t>
          </a:r>
          <a:endParaRPr lang="en-US">
            <a:solidFill>
              <a:schemeClr val="bg1"/>
            </a:solidFill>
          </a:endParaRPr>
        </a:p>
      </dgm:t>
    </dgm:pt>
    <dgm:pt modelId="{00962C3B-83A7-41E4-A8D8-9025BE6A0AE2}" type="parTrans" cxnId="{602F846B-E81A-4731-A459-6C35AA87E8D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FB6015-D801-4A7D-9703-19129DD99B56}" type="sibTrans" cxnId="{602F846B-E81A-4731-A459-6C35AA87E8D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BBD86DE-7DF0-4D77-93C5-4587DCEED0B3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Osc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communication</a:t>
          </a:r>
          <a:endParaRPr lang="en-US" dirty="0">
            <a:solidFill>
              <a:schemeClr val="bg1"/>
            </a:solidFill>
          </a:endParaRPr>
        </a:p>
      </dgm:t>
    </dgm:pt>
    <dgm:pt modelId="{E046BCCE-FA1C-481D-9E9B-1CA7BB7EAEE5}" type="parTrans" cxnId="{3145D13C-369D-42AD-83A5-000CBDAA2A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670A47-2AEC-47FA-8386-D1C93F9BCF27}" type="sibTrans" cxnId="{3145D13C-369D-42AD-83A5-000CBDAA2A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EC74C0-9BA1-4D5F-9FD8-B6F135A4EF3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MIDI</a:t>
          </a:r>
          <a:endParaRPr lang="en-US" dirty="0">
            <a:solidFill>
              <a:schemeClr val="bg1"/>
            </a:solidFill>
          </a:endParaRPr>
        </a:p>
      </dgm:t>
    </dgm:pt>
    <dgm:pt modelId="{8778EC22-C88E-481C-848F-95CB9FE8C05D}" type="parTrans" cxnId="{91309AEC-F5D7-40F3-B79D-AE7C4BF4D6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F73F7E9-B6F2-409C-A3A2-C8E854B5C358}" type="sibTrans" cxnId="{91309AEC-F5D7-40F3-B79D-AE7C4BF4D6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A3EDA8-8772-4AD8-A32A-CC033FB9B442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Mapping</a:t>
          </a:r>
          <a:endParaRPr lang="en-US" dirty="0">
            <a:solidFill>
              <a:schemeClr val="bg1"/>
            </a:solidFill>
          </a:endParaRPr>
        </a:p>
      </dgm:t>
    </dgm:pt>
    <dgm:pt modelId="{F0BAD33E-2184-4112-A515-50B9C6E11A35}" type="parTrans" cxnId="{88FAFE0C-4D83-48C5-ADEA-2D4B71713A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8BDA2F4-798D-420D-8615-CD3CC9931234}" type="sibTrans" cxnId="{88FAFE0C-4D83-48C5-ADEA-2D4B71713A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10089DF-FA73-45FB-8C08-CD3DFA13CAC1}">
      <dgm:prSet/>
      <dgm:spPr/>
      <dgm:t>
        <a:bodyPr/>
        <a:lstStyle/>
        <a:p>
          <a:r>
            <a:rPr lang="nl-NL" dirty="0" err="1">
              <a:solidFill>
                <a:schemeClr val="bg1"/>
              </a:solidFill>
            </a:rPr>
            <a:t>TouchOSCBridge</a:t>
          </a:r>
          <a:endParaRPr lang="en-US" dirty="0">
            <a:solidFill>
              <a:schemeClr val="bg1"/>
            </a:solidFill>
          </a:endParaRPr>
        </a:p>
      </dgm:t>
    </dgm:pt>
    <dgm:pt modelId="{CFB34792-982C-4948-AD27-26712D81EF21}" type="parTrans" cxnId="{1E30B9B2-A219-44D4-998C-98D2E12E1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E6BC25-31BA-41D9-AB80-D7D0993E8F41}" type="sibTrans" cxnId="{1E30B9B2-A219-44D4-998C-98D2E12E1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0C0423-8D91-4AD5-B9AF-28B776A158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Sensors II</a:t>
          </a:r>
          <a:endParaRPr lang="en-US" dirty="0">
            <a:solidFill>
              <a:schemeClr val="bg1"/>
            </a:solidFill>
          </a:endParaRPr>
        </a:p>
      </dgm:t>
    </dgm:pt>
    <dgm:pt modelId="{1BF3A79D-A978-47FC-A6C1-01241C0BF55D}" type="parTrans" cxnId="{2B6E875F-345B-42B0-A2E6-E0012C5A52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CD586CE-A48D-49DB-8674-688E7943C795}" type="sibTrans" cxnId="{2B6E875F-345B-42B0-A2E6-E0012C5A52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3DA7F3-60A6-459D-BE58-659D445EBEE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ESP8266</a:t>
          </a:r>
          <a:endParaRPr lang="en-US">
            <a:solidFill>
              <a:schemeClr val="bg1"/>
            </a:solidFill>
          </a:endParaRPr>
        </a:p>
      </dgm:t>
    </dgm:pt>
    <dgm:pt modelId="{DFA05452-8B93-49F0-ABD2-8BAE81C3621E}" type="parTrans" cxnId="{B064F337-D8BB-4CCD-9E18-07A11ADA9DB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FF40BD3-167A-49A6-A7DF-AADC6C53CA6C}" type="sibTrans" cxnId="{B064F337-D8BB-4CCD-9E18-07A11ADA9DB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ED73C2-53E6-4FA9-82ED-E9AC12D5B727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bg1"/>
              </a:solidFill>
            </a:rPr>
            <a:t>Osc again</a:t>
          </a:r>
          <a:endParaRPr lang="en-US">
            <a:solidFill>
              <a:schemeClr val="bg1"/>
            </a:solidFill>
          </a:endParaRPr>
        </a:p>
      </dgm:t>
    </dgm:pt>
    <dgm:pt modelId="{8C65A114-82E4-4C2D-9084-5D966629C6AB}" type="parTrans" cxnId="{090A3351-14F1-4652-8226-4685B9C75B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45BB3E-4D97-4559-9C20-D1250161F7FD}" type="sibTrans" cxnId="{090A3351-14F1-4652-8226-4685B9C75B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EB045-28FC-47C3-8FB6-43050B323B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solidFill>
                <a:schemeClr val="bg1"/>
              </a:solidFill>
            </a:rPr>
            <a:t>Camera</a:t>
          </a:r>
          <a:endParaRPr lang="en-US" dirty="0">
            <a:solidFill>
              <a:schemeClr val="bg1"/>
            </a:solidFill>
          </a:endParaRPr>
        </a:p>
      </dgm:t>
    </dgm:pt>
    <dgm:pt modelId="{FF7B66B0-CBB6-4291-9085-FF54DA1A1AA3}" type="sibTrans" cxnId="{7E81EADB-F387-4727-8093-E0FAAB36C8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B29C2D-60D6-4B1A-AACC-8EC0A4FFB300}" type="parTrans" cxnId="{7E81EADB-F387-4727-8093-E0FAAB36C8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0C6A55-EDDE-4E73-ADD0-8DD9BA0AE452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Basic Camera</a:t>
          </a:r>
          <a:endParaRPr lang="en-US" dirty="0">
            <a:solidFill>
              <a:schemeClr val="bg1"/>
            </a:solidFill>
          </a:endParaRPr>
        </a:p>
      </dgm:t>
    </dgm:pt>
    <dgm:pt modelId="{01DD0A90-BB9C-48C5-8930-05C97717F20F}" type="sibTrans" cxnId="{644A0277-7DA9-423B-BCC4-34F1DB86B2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5F5498E-87C2-4DDE-A112-4ADE791B4AF6}" type="parTrans" cxnId="{644A0277-7DA9-423B-BCC4-34F1DB86B2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245C948-4A41-418D-A50B-829166F8FCCD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Motion </a:t>
          </a:r>
          <a:r>
            <a:rPr lang="nl-NL" dirty="0" err="1">
              <a:solidFill>
                <a:schemeClr val="bg1"/>
              </a:solidFill>
            </a:rPr>
            <a:t>detection</a:t>
          </a:r>
          <a:r>
            <a:rPr lang="nl-NL" dirty="0">
              <a:solidFill>
                <a:schemeClr val="bg1"/>
              </a:solidFill>
            </a:rPr>
            <a:t> </a:t>
          </a:r>
          <a:r>
            <a:rPr lang="nl-NL" dirty="0" err="1">
              <a:solidFill>
                <a:schemeClr val="bg1"/>
              </a:solidFill>
            </a:rPr>
            <a:t>from</a:t>
          </a:r>
          <a:r>
            <a:rPr lang="nl-NL" dirty="0">
              <a:solidFill>
                <a:schemeClr val="bg1"/>
              </a:solidFill>
            </a:rPr>
            <a:t> palet</a:t>
          </a:r>
          <a:endParaRPr lang="en-US" dirty="0">
            <a:solidFill>
              <a:schemeClr val="bg1"/>
            </a:solidFill>
          </a:endParaRPr>
        </a:p>
      </dgm:t>
    </dgm:pt>
    <dgm:pt modelId="{747A6059-7567-4987-89F4-3064BBDE4002}" type="sibTrans" cxnId="{7D3EC17E-0854-4AC1-AAE0-E10023B40DF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FF5862-CD80-47E6-A753-4F20432930B6}" type="parTrans" cxnId="{7D3EC17E-0854-4AC1-AAE0-E10023B40DF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EC49A9-F484-4864-B60B-A0AB47D37BA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Color detection</a:t>
          </a:r>
        </a:p>
      </dgm:t>
    </dgm:pt>
    <dgm:pt modelId="{45412B47-7AA2-4162-B260-865C1152ACE4}" type="sibTrans" cxnId="{5487DBE5-B580-41F0-BB32-846FFDC80CC8}">
      <dgm:prSet/>
      <dgm:spPr/>
      <dgm:t>
        <a:bodyPr/>
        <a:lstStyle/>
        <a:p>
          <a:endParaRPr lang="en-NL"/>
        </a:p>
      </dgm:t>
    </dgm:pt>
    <dgm:pt modelId="{A8B0893C-E585-4C47-B500-0F08A303474D}" type="parTrans" cxnId="{5487DBE5-B580-41F0-BB32-846FFDC80CC8}">
      <dgm:prSet/>
      <dgm:spPr/>
      <dgm:t>
        <a:bodyPr/>
        <a:lstStyle/>
        <a:p>
          <a:endParaRPr lang="en-NL"/>
        </a:p>
      </dgm:t>
    </dgm:pt>
    <dgm:pt modelId="{87ABB74F-9F2C-4BFC-B816-F9FA12AA3944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solidFill>
                <a:schemeClr val="bg1"/>
              </a:solidFill>
            </a:rPr>
            <a:t>NVIDIA (</a:t>
          </a:r>
          <a:r>
            <a:rPr lang="nl-NL" dirty="0" err="1">
              <a:solidFill>
                <a:schemeClr val="bg1"/>
              </a:solidFill>
            </a:rPr>
            <a:t>windows</a:t>
          </a:r>
          <a:r>
            <a:rPr lang="nl-NL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36D1A13C-468B-4EC4-8F96-A1BFAD8092FB}" type="sibTrans" cxnId="{2009839F-08CB-40F9-8CA6-647B117474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9DE84F3-3971-42DA-B66D-9A88812D47DA}" type="parTrans" cxnId="{2009839F-08CB-40F9-8CA6-647B117474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4CDFB8F-5F7E-472C-9098-FD73840B4440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Background </a:t>
          </a:r>
          <a:r>
            <a:rPr lang="nl-NL" dirty="0" err="1">
              <a:solidFill>
                <a:schemeClr val="bg1"/>
              </a:solidFill>
            </a:rPr>
            <a:t>removal</a:t>
          </a:r>
          <a:endParaRPr lang="en-US" dirty="0">
            <a:solidFill>
              <a:schemeClr val="bg1"/>
            </a:solidFill>
          </a:endParaRPr>
        </a:p>
      </dgm:t>
    </dgm:pt>
    <dgm:pt modelId="{2ED64F52-4795-4823-9685-4F2CF5A354CB}" type="sibTrans" cxnId="{605003DB-51F8-4436-9860-755F4CF172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460AB9-DE99-4E95-AAA1-47D59D218A00}" type="parTrans" cxnId="{605003DB-51F8-4436-9860-755F4CF172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320DA91-D7F1-4761-AA94-D292C8696677}">
      <dgm:prSet/>
      <dgm:spPr/>
      <dgm:t>
        <a:bodyPr/>
        <a:lstStyle/>
        <a:p>
          <a:r>
            <a:rPr lang="nl-NL" dirty="0">
              <a:solidFill>
                <a:schemeClr val="bg1"/>
              </a:solidFill>
            </a:rPr>
            <a:t>Body track</a:t>
          </a:r>
          <a:endParaRPr lang="en-US" dirty="0">
            <a:solidFill>
              <a:schemeClr val="bg1"/>
            </a:solidFill>
          </a:endParaRPr>
        </a:p>
      </dgm:t>
    </dgm:pt>
    <dgm:pt modelId="{D38A2545-1E75-469D-8B31-DE880BC411BF}" type="sibTrans" cxnId="{CC8C3E27-2305-4282-AB74-7FE4B8D311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C0549D-8BCA-406D-83E9-AEBF6836BEE1}" type="parTrans" cxnId="{CC8C3E27-2305-4282-AB74-7FE4B8D311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E191C6-5E90-4A45-8EF2-8F70F883E6C4}" type="pres">
      <dgm:prSet presAssocID="{440F3933-C6DA-4F97-BB11-7FC68F5B9CD3}" presName="root" presStyleCnt="0">
        <dgm:presLayoutVars>
          <dgm:dir/>
          <dgm:resizeHandles val="exact"/>
        </dgm:presLayoutVars>
      </dgm:prSet>
      <dgm:spPr/>
    </dgm:pt>
    <dgm:pt modelId="{026FFFDD-2A8C-4A9E-B269-E724842A322C}" type="pres">
      <dgm:prSet presAssocID="{8E6737AE-D50E-44E1-B866-C8295CAB4B59}" presName="compNode" presStyleCnt="0"/>
      <dgm:spPr/>
    </dgm:pt>
    <dgm:pt modelId="{E07D9548-112F-4473-9475-E0FB646927E2}" type="pres">
      <dgm:prSet presAssocID="{8E6737AE-D50E-44E1-B866-C8295CAB4B5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E0EB12E0-5F07-40E5-9C48-769DD560D9D7}" type="pres">
      <dgm:prSet presAssocID="{8E6737AE-D50E-44E1-B866-C8295CAB4B59}" presName="iconSpace" presStyleCnt="0"/>
      <dgm:spPr/>
    </dgm:pt>
    <dgm:pt modelId="{16B5FDD9-4300-4A6C-9C79-EA31CB7BDE54}" type="pres">
      <dgm:prSet presAssocID="{8E6737AE-D50E-44E1-B866-C8295CAB4B59}" presName="parTx" presStyleLbl="revTx" presStyleIdx="0" presStyleCnt="12">
        <dgm:presLayoutVars>
          <dgm:chMax val="0"/>
          <dgm:chPref val="0"/>
        </dgm:presLayoutVars>
      </dgm:prSet>
      <dgm:spPr/>
    </dgm:pt>
    <dgm:pt modelId="{53D156EA-17E4-453D-A70C-A0AE3D2867D0}" type="pres">
      <dgm:prSet presAssocID="{8E6737AE-D50E-44E1-B866-C8295CAB4B59}" presName="txSpace" presStyleCnt="0"/>
      <dgm:spPr/>
    </dgm:pt>
    <dgm:pt modelId="{82859775-0A9B-45A2-890E-203246610B21}" type="pres">
      <dgm:prSet presAssocID="{8E6737AE-D50E-44E1-B866-C8295CAB4B59}" presName="desTx" presStyleLbl="revTx" presStyleIdx="1" presStyleCnt="12">
        <dgm:presLayoutVars/>
      </dgm:prSet>
      <dgm:spPr/>
    </dgm:pt>
    <dgm:pt modelId="{CEB30995-93AC-4B2D-9E8B-B0426BCFC524}" type="pres">
      <dgm:prSet presAssocID="{715F3608-8827-435F-8908-60BE9BC5D914}" presName="sibTrans" presStyleCnt="0"/>
      <dgm:spPr/>
    </dgm:pt>
    <dgm:pt modelId="{38C3FDE5-ED66-48CC-BF61-20FF95769DA9}" type="pres">
      <dgm:prSet presAssocID="{AACB0CE9-1F7B-4F0E-8152-C24F3409B799}" presName="compNode" presStyleCnt="0"/>
      <dgm:spPr/>
    </dgm:pt>
    <dgm:pt modelId="{B7FF9A60-07BA-4C79-A654-77D971344995}" type="pres">
      <dgm:prSet presAssocID="{AACB0CE9-1F7B-4F0E-8152-C24F3409B7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03DC782-2512-4CB3-B72E-9483BFFA75ED}" type="pres">
      <dgm:prSet presAssocID="{AACB0CE9-1F7B-4F0E-8152-C24F3409B799}" presName="iconSpace" presStyleCnt="0"/>
      <dgm:spPr/>
    </dgm:pt>
    <dgm:pt modelId="{7063AAF6-088B-4B70-BCE5-065EAADB0BA3}" type="pres">
      <dgm:prSet presAssocID="{AACB0CE9-1F7B-4F0E-8152-C24F3409B799}" presName="parTx" presStyleLbl="revTx" presStyleIdx="2" presStyleCnt="12">
        <dgm:presLayoutVars>
          <dgm:chMax val="0"/>
          <dgm:chPref val="0"/>
        </dgm:presLayoutVars>
      </dgm:prSet>
      <dgm:spPr/>
    </dgm:pt>
    <dgm:pt modelId="{87735752-EC52-44E0-A0A2-EAEF1B637E01}" type="pres">
      <dgm:prSet presAssocID="{AACB0CE9-1F7B-4F0E-8152-C24F3409B799}" presName="txSpace" presStyleCnt="0"/>
      <dgm:spPr/>
    </dgm:pt>
    <dgm:pt modelId="{065AA2E9-16BF-499E-A79D-BE70B85E20FD}" type="pres">
      <dgm:prSet presAssocID="{AACB0CE9-1F7B-4F0E-8152-C24F3409B799}" presName="desTx" presStyleLbl="revTx" presStyleIdx="3" presStyleCnt="12">
        <dgm:presLayoutVars/>
      </dgm:prSet>
      <dgm:spPr/>
    </dgm:pt>
    <dgm:pt modelId="{5B1DBDAF-0A98-4AB6-87F1-303365058F72}" type="pres">
      <dgm:prSet presAssocID="{90E377A1-FD57-43DF-80D2-5D5544CB1D8D}" presName="sibTrans" presStyleCnt="0"/>
      <dgm:spPr/>
    </dgm:pt>
    <dgm:pt modelId="{E7BA4F1A-CF55-44D5-B32C-ADEB36AF3504}" type="pres">
      <dgm:prSet presAssocID="{34F23FED-3C31-4D01-806F-C80505C268D0}" presName="compNode" presStyleCnt="0"/>
      <dgm:spPr/>
    </dgm:pt>
    <dgm:pt modelId="{2D752FAB-9515-4A8F-A6BE-AB5DA5DE4E60}" type="pres">
      <dgm:prSet presAssocID="{34F23FED-3C31-4D01-806F-C80505C268D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11F9DA-F580-493E-A10A-04CA071E8263}" type="pres">
      <dgm:prSet presAssocID="{34F23FED-3C31-4D01-806F-C80505C268D0}" presName="iconSpace" presStyleCnt="0"/>
      <dgm:spPr/>
    </dgm:pt>
    <dgm:pt modelId="{035BA15D-CF1D-4388-B079-27115E48939E}" type="pres">
      <dgm:prSet presAssocID="{34F23FED-3C31-4D01-806F-C80505C268D0}" presName="parTx" presStyleLbl="revTx" presStyleIdx="4" presStyleCnt="12">
        <dgm:presLayoutVars>
          <dgm:chMax val="0"/>
          <dgm:chPref val="0"/>
        </dgm:presLayoutVars>
      </dgm:prSet>
      <dgm:spPr/>
    </dgm:pt>
    <dgm:pt modelId="{08CC4A41-45F8-4017-85B5-18C5FEF714BD}" type="pres">
      <dgm:prSet presAssocID="{34F23FED-3C31-4D01-806F-C80505C268D0}" presName="txSpace" presStyleCnt="0"/>
      <dgm:spPr/>
    </dgm:pt>
    <dgm:pt modelId="{90181B3B-4931-458F-9E6F-89A87DE02835}" type="pres">
      <dgm:prSet presAssocID="{34F23FED-3C31-4D01-806F-C80505C268D0}" presName="desTx" presStyleLbl="revTx" presStyleIdx="5" presStyleCnt="12">
        <dgm:presLayoutVars/>
      </dgm:prSet>
      <dgm:spPr/>
    </dgm:pt>
    <dgm:pt modelId="{9726BF87-DD56-4B5D-B8A3-2ED6672A6353}" type="pres">
      <dgm:prSet presAssocID="{7AFA8EA2-3B7D-4AB3-B824-204A83A74656}" presName="sibTrans" presStyleCnt="0"/>
      <dgm:spPr/>
    </dgm:pt>
    <dgm:pt modelId="{ABABB4DE-CA6D-4639-8902-F9D58A7E9522}" type="pres">
      <dgm:prSet presAssocID="{0C5EB045-28FC-47C3-8FB6-43050B323B67}" presName="compNode" presStyleCnt="0"/>
      <dgm:spPr/>
    </dgm:pt>
    <dgm:pt modelId="{BA75A3B6-3E53-4583-8F87-08483EE49E82}" type="pres">
      <dgm:prSet presAssocID="{0C5EB045-28FC-47C3-8FB6-43050B323B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950AD63-5ECD-4A25-9607-C7957A868C5F}" type="pres">
      <dgm:prSet presAssocID="{0C5EB045-28FC-47C3-8FB6-43050B323B67}" presName="iconSpace" presStyleCnt="0"/>
      <dgm:spPr/>
    </dgm:pt>
    <dgm:pt modelId="{02F6253F-E26E-4C87-9F65-CA9E0706FB18}" type="pres">
      <dgm:prSet presAssocID="{0C5EB045-28FC-47C3-8FB6-43050B323B67}" presName="parTx" presStyleLbl="revTx" presStyleIdx="6" presStyleCnt="12">
        <dgm:presLayoutVars>
          <dgm:chMax val="0"/>
          <dgm:chPref val="0"/>
        </dgm:presLayoutVars>
      </dgm:prSet>
      <dgm:spPr/>
    </dgm:pt>
    <dgm:pt modelId="{84F90A85-3FA1-451E-A0B2-46C24DB92E94}" type="pres">
      <dgm:prSet presAssocID="{0C5EB045-28FC-47C3-8FB6-43050B323B67}" presName="txSpace" presStyleCnt="0"/>
      <dgm:spPr/>
    </dgm:pt>
    <dgm:pt modelId="{603C2A73-EEC1-4647-8EEC-EBCD6392E2D6}" type="pres">
      <dgm:prSet presAssocID="{0C5EB045-28FC-47C3-8FB6-43050B323B67}" presName="desTx" presStyleLbl="revTx" presStyleIdx="7" presStyleCnt="12">
        <dgm:presLayoutVars/>
      </dgm:prSet>
      <dgm:spPr/>
    </dgm:pt>
    <dgm:pt modelId="{D89153AE-7351-47AF-92BF-40FCA974CA70}" type="pres">
      <dgm:prSet presAssocID="{FF7B66B0-CBB6-4291-9085-FF54DA1A1AA3}" presName="sibTrans" presStyleCnt="0"/>
      <dgm:spPr/>
    </dgm:pt>
    <dgm:pt modelId="{8FFA3D1F-B432-4A4D-A011-40215ED4F7B9}" type="pres">
      <dgm:prSet presAssocID="{158E09AA-2260-407A-A991-C3EB65141BB8}" presName="compNode" presStyleCnt="0"/>
      <dgm:spPr/>
    </dgm:pt>
    <dgm:pt modelId="{13303669-95B9-4E7E-BA00-8A223B08E4E9}" type="pres">
      <dgm:prSet presAssocID="{158E09AA-2260-407A-A991-C3EB65141BB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FEDEA48-B257-4130-B139-05CF3286A96A}" type="pres">
      <dgm:prSet presAssocID="{158E09AA-2260-407A-A991-C3EB65141BB8}" presName="iconSpace" presStyleCnt="0"/>
      <dgm:spPr/>
    </dgm:pt>
    <dgm:pt modelId="{DBFB3BA5-7FB6-4E26-AA25-1B854DE663D1}" type="pres">
      <dgm:prSet presAssocID="{158E09AA-2260-407A-A991-C3EB65141BB8}" presName="parTx" presStyleLbl="revTx" presStyleIdx="8" presStyleCnt="12">
        <dgm:presLayoutVars>
          <dgm:chMax val="0"/>
          <dgm:chPref val="0"/>
        </dgm:presLayoutVars>
      </dgm:prSet>
      <dgm:spPr/>
    </dgm:pt>
    <dgm:pt modelId="{01A158C5-5B39-41ED-B311-16F3A8D55D4F}" type="pres">
      <dgm:prSet presAssocID="{158E09AA-2260-407A-A991-C3EB65141BB8}" presName="txSpace" presStyleCnt="0"/>
      <dgm:spPr/>
    </dgm:pt>
    <dgm:pt modelId="{49EE7D58-AA1F-40AB-AD18-BC09F54AC935}" type="pres">
      <dgm:prSet presAssocID="{158E09AA-2260-407A-A991-C3EB65141BB8}" presName="desTx" presStyleLbl="revTx" presStyleIdx="9" presStyleCnt="12">
        <dgm:presLayoutVars/>
      </dgm:prSet>
      <dgm:spPr/>
    </dgm:pt>
    <dgm:pt modelId="{CF8E463F-44EB-4847-875C-20A2DE5FC0B3}" type="pres">
      <dgm:prSet presAssocID="{5D457095-7CE1-42FE-942A-33DE321396D2}" presName="sibTrans" presStyleCnt="0"/>
      <dgm:spPr/>
    </dgm:pt>
    <dgm:pt modelId="{B610E96D-7F30-412B-AB0C-400C0D98DD1D}" type="pres">
      <dgm:prSet presAssocID="{900C0423-8D91-4AD5-B9AF-28B776A15851}" presName="compNode" presStyleCnt="0"/>
      <dgm:spPr/>
    </dgm:pt>
    <dgm:pt modelId="{F8DEADF2-023A-449E-95AC-D2983DB1824C}" type="pres">
      <dgm:prSet presAssocID="{900C0423-8D91-4AD5-B9AF-28B776A1585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2A1DE19-43CB-40C5-A8DE-27D95F423FDF}" type="pres">
      <dgm:prSet presAssocID="{900C0423-8D91-4AD5-B9AF-28B776A15851}" presName="iconSpace" presStyleCnt="0"/>
      <dgm:spPr/>
    </dgm:pt>
    <dgm:pt modelId="{E45F2DB1-7C7A-45FC-ACB3-04EC579FA2B7}" type="pres">
      <dgm:prSet presAssocID="{900C0423-8D91-4AD5-B9AF-28B776A15851}" presName="parTx" presStyleLbl="revTx" presStyleIdx="10" presStyleCnt="12">
        <dgm:presLayoutVars>
          <dgm:chMax val="0"/>
          <dgm:chPref val="0"/>
        </dgm:presLayoutVars>
      </dgm:prSet>
      <dgm:spPr/>
    </dgm:pt>
    <dgm:pt modelId="{C2696D84-2A71-45F3-B2B9-247B2FD90F4C}" type="pres">
      <dgm:prSet presAssocID="{900C0423-8D91-4AD5-B9AF-28B776A15851}" presName="txSpace" presStyleCnt="0"/>
      <dgm:spPr/>
    </dgm:pt>
    <dgm:pt modelId="{10A696EE-80F1-4E9B-BDD1-B395FE79A37C}" type="pres">
      <dgm:prSet presAssocID="{900C0423-8D91-4AD5-B9AF-28B776A15851}" presName="desTx" presStyleLbl="revTx" presStyleIdx="11" presStyleCnt="12">
        <dgm:presLayoutVars/>
      </dgm:prSet>
      <dgm:spPr/>
    </dgm:pt>
  </dgm:ptLst>
  <dgm:cxnLst>
    <dgm:cxn modelId="{69306E00-7CB7-486C-AE79-F6D127F0EA7A}" type="presOf" srcId="{AACB0CE9-1F7B-4F0E-8152-C24F3409B799}" destId="{7063AAF6-088B-4B70-BCE5-065EAADB0BA3}" srcOrd="0" destOrd="0" presId="urn:microsoft.com/office/officeart/2018/2/layout/IconLabelDescriptionList"/>
    <dgm:cxn modelId="{02EEBF05-CD78-4263-99E5-561445D9A7E4}" type="presOf" srcId="{A4C9BA62-43E6-4DC2-A8E4-66F2FB69B05D}" destId="{90181B3B-4931-458F-9E6F-89A87DE02835}" srcOrd="0" destOrd="1" presId="urn:microsoft.com/office/officeart/2018/2/layout/IconLabelDescriptionList"/>
    <dgm:cxn modelId="{9971430C-8CA3-4F6E-BC05-F7373AA22C61}" srcId="{AACB0CE9-1F7B-4F0E-8152-C24F3409B799}" destId="{4F8C573A-D3AF-41F5-8D26-9A04E08A1913}" srcOrd="2" destOrd="0" parTransId="{3639B532-0803-4AD8-8854-6180B878C9B6}" sibTransId="{D6EB26D1-4F09-42B1-8EAB-A27B8DF86634}"/>
    <dgm:cxn modelId="{88FAFE0C-4D83-48C5-ADEA-2D4B71713A2D}" srcId="{6AEC74C0-9BA1-4D5F-9FD8-B6F135A4EF33}" destId="{AFA3EDA8-8772-4AD8-A32A-CC033FB9B442}" srcOrd="0" destOrd="0" parTransId="{F0BAD33E-2184-4112-A515-50B9C6E11A35}" sibTransId="{A8BDA2F4-798D-420D-8615-CD3CC9931234}"/>
    <dgm:cxn modelId="{0EF74E18-949E-4AB6-B95C-48292F943BD9}" type="presOf" srcId="{0C5EB045-28FC-47C3-8FB6-43050B323B67}" destId="{02F6253F-E26E-4C87-9F65-CA9E0706FB18}" srcOrd="0" destOrd="0" presId="urn:microsoft.com/office/officeart/2018/2/layout/IconLabelDescriptionList"/>
    <dgm:cxn modelId="{5FF7D31B-DF60-4A24-ABD5-0EA4CE0912DF}" type="presOf" srcId="{BAEEA065-D0DF-459C-89C6-834346145455}" destId="{90181B3B-4931-458F-9E6F-89A87DE02835}" srcOrd="0" destOrd="0" presId="urn:microsoft.com/office/officeart/2018/2/layout/IconLabelDescriptionList"/>
    <dgm:cxn modelId="{7B9F4923-A2BF-414E-BA5F-3935B3F94D17}" type="presOf" srcId="{89B0B1E7-45BF-41E5-91DB-BD230201359F}" destId="{82859775-0A9B-45A2-890E-203246610B21}" srcOrd="0" destOrd="0" presId="urn:microsoft.com/office/officeart/2018/2/layout/IconLabelDescriptionList"/>
    <dgm:cxn modelId="{CC8C3E27-2305-4282-AB74-7FE4B8D311E9}" srcId="{87ABB74F-9F2C-4BFC-B816-F9FA12AA3944}" destId="{2320DA91-D7F1-4761-AA94-D292C8696677}" srcOrd="1" destOrd="0" parTransId="{D7C0549D-8BCA-406D-83E9-AEBF6836BEE1}" sibTransId="{D38A2545-1E75-469D-8B31-DE880BC411BF}"/>
    <dgm:cxn modelId="{C9231D2E-A195-4C69-B781-A0BF9E5A0EF0}" type="presOf" srcId="{900C0423-8D91-4AD5-B9AF-28B776A15851}" destId="{E45F2DB1-7C7A-45FC-ACB3-04EC579FA2B7}" srcOrd="0" destOrd="0" presId="urn:microsoft.com/office/officeart/2018/2/layout/IconLabelDescriptionList"/>
    <dgm:cxn modelId="{B51EA62F-D5F0-4947-BE28-299AF1B56CB9}" type="presOf" srcId="{440F3933-C6DA-4F97-BB11-7FC68F5B9CD3}" destId="{BBE191C6-5E90-4A45-8EF2-8F70F883E6C4}" srcOrd="0" destOrd="0" presId="urn:microsoft.com/office/officeart/2018/2/layout/IconLabelDescriptionList"/>
    <dgm:cxn modelId="{B064F337-D8BB-4CCD-9E18-07A11ADA9DB4}" srcId="{900C0423-8D91-4AD5-B9AF-28B776A15851}" destId="{9A3DA7F3-60A6-459D-BE58-659D445EBEEA}" srcOrd="0" destOrd="0" parTransId="{DFA05452-8B93-49F0-ABD2-8BAE81C3621E}" sibTransId="{1FF40BD3-167A-49A6-A7DF-AADC6C53CA6C}"/>
    <dgm:cxn modelId="{E920E538-095C-4FB0-9FA5-89F619770DF2}" srcId="{440F3933-C6DA-4F97-BB11-7FC68F5B9CD3}" destId="{158E09AA-2260-407A-A991-C3EB65141BB8}" srcOrd="4" destOrd="0" parTransId="{BDFB1D0D-696D-4D69-835C-DA3BFF8FAD16}" sibTransId="{5D457095-7CE1-42FE-942A-33DE321396D2}"/>
    <dgm:cxn modelId="{3145D13C-369D-42AD-83A5-000CBDAA2AE0}" srcId="{8B23987A-FF81-447C-82D5-263DD9AD9FD1}" destId="{6BBD86DE-7DF0-4D77-93C5-4587DCEED0B3}" srcOrd="0" destOrd="0" parTransId="{E046BCCE-FA1C-481D-9E9B-1CA7BB7EAEE5}" sibTransId="{28670A47-2AEC-47FA-8386-D1C93F9BCF27}"/>
    <dgm:cxn modelId="{2B6E875F-345B-42B0-A2E6-E0012C5A520D}" srcId="{440F3933-C6DA-4F97-BB11-7FC68F5B9CD3}" destId="{900C0423-8D91-4AD5-B9AF-28B776A15851}" srcOrd="5" destOrd="0" parTransId="{1BF3A79D-A978-47FC-A6C1-01241C0BF55D}" sibTransId="{3CD586CE-A48D-49DB-8674-688E7943C795}"/>
    <dgm:cxn modelId="{C55D7068-E90F-49DC-8F02-00C9F0E51105}" type="presOf" srcId="{4F8C573A-D3AF-41F5-8D26-9A04E08A1913}" destId="{065AA2E9-16BF-499E-A79D-BE70B85E20FD}" srcOrd="0" destOrd="2" presId="urn:microsoft.com/office/officeart/2018/2/layout/IconLabelDescriptionList"/>
    <dgm:cxn modelId="{FAD8734A-EAE5-409D-A887-9C17E3AEF3F0}" type="presOf" srcId="{8B23987A-FF81-447C-82D5-263DD9AD9FD1}" destId="{49EE7D58-AA1F-40AB-AD18-BC09F54AC935}" srcOrd="0" destOrd="0" presId="urn:microsoft.com/office/officeart/2018/2/layout/IconLabelDescriptionList"/>
    <dgm:cxn modelId="{602F846B-E81A-4731-A459-6C35AA87E8D5}" srcId="{158E09AA-2260-407A-A991-C3EB65141BB8}" destId="{8B23987A-FF81-447C-82D5-263DD9AD9FD1}" srcOrd="0" destOrd="0" parTransId="{00962C3B-83A7-41E4-A8D8-9025BE6A0AE2}" sibTransId="{3EFB6015-D801-4A7D-9703-19129DD99B56}"/>
    <dgm:cxn modelId="{EF19A56B-DE55-44F2-BDE2-D462E5BAAA04}" srcId="{440F3933-C6DA-4F97-BB11-7FC68F5B9CD3}" destId="{AACB0CE9-1F7B-4F0E-8152-C24F3409B799}" srcOrd="1" destOrd="0" parTransId="{38DC0D17-BB3F-49F7-B261-E9186AC7384A}" sibTransId="{90E377A1-FD57-43DF-80D2-5D5544CB1D8D}"/>
    <dgm:cxn modelId="{4D5C656C-9662-4BD6-9C16-8A4AFD25CE89}" type="presOf" srcId="{158E09AA-2260-407A-A991-C3EB65141BB8}" destId="{DBFB3BA5-7FB6-4E26-AA25-1B854DE663D1}" srcOrd="0" destOrd="0" presId="urn:microsoft.com/office/officeart/2018/2/layout/IconLabelDescriptionList"/>
    <dgm:cxn modelId="{65E8C34C-D272-4278-AFC7-45B7B21AB666}" srcId="{AACB0CE9-1F7B-4F0E-8152-C24F3409B799}" destId="{987DD708-6DBA-480F-8F06-25D277E2822C}" srcOrd="0" destOrd="0" parTransId="{BD9C502A-B76B-453D-8112-7034EA3A9AF8}" sibTransId="{4DAD9174-172B-4EED-A22E-E0B5213EC59F}"/>
    <dgm:cxn modelId="{9FE5DF4E-1337-43D2-9527-BAF6BAFC5A4F}" type="presOf" srcId="{87ABB74F-9F2C-4BFC-B816-F9FA12AA3944}" destId="{603C2A73-EEC1-4647-8EEC-EBCD6392E2D6}" srcOrd="0" destOrd="3" presId="urn:microsoft.com/office/officeart/2018/2/layout/IconLabelDescriptionList"/>
    <dgm:cxn modelId="{090A3351-14F1-4652-8226-4685B9C75B41}" srcId="{900C0423-8D91-4AD5-B9AF-28B776A15851}" destId="{4AED73C2-53E6-4FA9-82ED-E9AC12D5B727}" srcOrd="1" destOrd="0" parTransId="{8C65A114-82E4-4C2D-9084-5D966629C6AB}" sibTransId="{1245BB3E-4D97-4559-9C20-D1250161F7FD}"/>
    <dgm:cxn modelId="{EC221353-16BC-4299-8801-04ED661D890C}" type="presOf" srcId="{3A12CBE0-C333-43AF-811A-CA0F2309AAF9}" destId="{82859775-0A9B-45A2-890E-203246610B21}" srcOrd="0" destOrd="1" presId="urn:microsoft.com/office/officeart/2018/2/layout/IconLabelDescriptionList"/>
    <dgm:cxn modelId="{644A0277-7DA9-423B-BCC4-34F1DB86B29B}" srcId="{0C5EB045-28FC-47C3-8FB6-43050B323B67}" destId="{580C6A55-EDDE-4E73-ADD0-8DD9BA0AE452}" srcOrd="0" destOrd="0" parTransId="{15F5498E-87C2-4DDE-A112-4ADE791B4AF6}" sibTransId="{01DD0A90-BB9C-48C5-8930-05C97717F20F}"/>
    <dgm:cxn modelId="{0C9F2777-EEB1-4448-B41D-E1AF69515106}" type="presOf" srcId="{34F23FED-3C31-4D01-806F-C80505C268D0}" destId="{035BA15D-CF1D-4388-B079-27115E48939E}" srcOrd="0" destOrd="0" presId="urn:microsoft.com/office/officeart/2018/2/layout/IconLabelDescriptionList"/>
    <dgm:cxn modelId="{7D3EC17E-0854-4AC1-AAE0-E10023B40DF0}" srcId="{580C6A55-EDDE-4E73-ADD0-8DD9BA0AE452}" destId="{2245C948-4A41-418D-A50B-829166F8FCCD}" srcOrd="0" destOrd="0" parTransId="{84FF5862-CD80-47E6-A753-4F20432930B6}" sibTransId="{747A6059-7567-4987-89F4-3064BBDE4002}"/>
    <dgm:cxn modelId="{476CD093-9996-4913-BDF0-62BA5950589C}" type="presOf" srcId="{DEEC49A9-F484-4864-B60B-A0AB47D37BA9}" destId="{603C2A73-EEC1-4647-8EEC-EBCD6392E2D6}" srcOrd="0" destOrd="2" presId="urn:microsoft.com/office/officeart/2018/2/layout/IconLabelDescriptionList"/>
    <dgm:cxn modelId="{DE83EB99-C27E-4495-92EF-D8FA19AA9D07}" srcId="{34F23FED-3C31-4D01-806F-C80505C268D0}" destId="{A4C9BA62-43E6-4DC2-A8E4-66F2FB69B05D}" srcOrd="1" destOrd="0" parTransId="{7E5782D3-1D9C-49DE-96F6-D94E05BB8158}" sibTransId="{61D3EA08-49D9-4D03-B8B0-CE06026B6AFE}"/>
    <dgm:cxn modelId="{63C3249C-DCE1-439B-92EF-30F259120A1C}" type="presOf" srcId="{6AEC74C0-9BA1-4D5F-9FD8-B6F135A4EF33}" destId="{49EE7D58-AA1F-40AB-AD18-BC09F54AC935}" srcOrd="0" destOrd="2" presId="urn:microsoft.com/office/officeart/2018/2/layout/IconLabelDescriptionList"/>
    <dgm:cxn modelId="{2009839F-08CB-40F9-8CA6-647B11747497}" srcId="{0C5EB045-28FC-47C3-8FB6-43050B323B67}" destId="{87ABB74F-9F2C-4BFC-B816-F9FA12AA3944}" srcOrd="1" destOrd="0" parTransId="{59DE84F3-3971-42DA-B66D-9A88812D47DA}" sibTransId="{36D1A13C-468B-4EC4-8F96-A1BFAD8092FB}"/>
    <dgm:cxn modelId="{EB39D4A0-25F0-41B0-8CD1-2F9D074CDB54}" type="presOf" srcId="{9A3DA7F3-60A6-459D-BE58-659D445EBEEA}" destId="{10A696EE-80F1-4E9B-BDD1-B395FE79A37C}" srcOrd="0" destOrd="0" presId="urn:microsoft.com/office/officeart/2018/2/layout/IconLabelDescriptionList"/>
    <dgm:cxn modelId="{CF3A01A2-FAE9-487B-9E9A-861D27ADC9DB}" srcId="{34F23FED-3C31-4D01-806F-C80505C268D0}" destId="{BAEEA065-D0DF-459C-89C6-834346145455}" srcOrd="0" destOrd="0" parTransId="{F2031EE1-9F04-4955-A292-D8BECFFEFE9E}" sibTransId="{BD565861-70A8-47E4-A9F1-861458C9450F}"/>
    <dgm:cxn modelId="{66B10DA3-0A01-4510-BCB9-54C2510472A2}" type="presOf" srcId="{6BBD86DE-7DF0-4D77-93C5-4587DCEED0B3}" destId="{49EE7D58-AA1F-40AB-AD18-BC09F54AC935}" srcOrd="0" destOrd="1" presId="urn:microsoft.com/office/officeart/2018/2/layout/IconLabelDescriptionList"/>
    <dgm:cxn modelId="{D40132A8-D7E2-4F8E-9B71-6E8726FAB20B}" type="presOf" srcId="{580C6A55-EDDE-4E73-ADD0-8DD9BA0AE452}" destId="{603C2A73-EEC1-4647-8EEC-EBCD6392E2D6}" srcOrd="0" destOrd="0" presId="urn:microsoft.com/office/officeart/2018/2/layout/IconLabelDescriptionList"/>
    <dgm:cxn modelId="{84F051AB-6211-4CC4-9445-8AB627FE81FD}" srcId="{440F3933-C6DA-4F97-BB11-7FC68F5B9CD3}" destId="{8E6737AE-D50E-44E1-B866-C8295CAB4B59}" srcOrd="0" destOrd="0" parTransId="{307A1E75-0761-4CA7-9636-B31E144C60F9}" sibTransId="{715F3608-8827-435F-8908-60BE9BC5D914}"/>
    <dgm:cxn modelId="{1E30B9B2-A219-44D4-998C-98D2E12E1751}" srcId="{6AEC74C0-9BA1-4D5F-9FD8-B6F135A4EF33}" destId="{410089DF-FA73-45FB-8C08-CD3DFA13CAC1}" srcOrd="1" destOrd="0" parTransId="{CFB34792-982C-4948-AD27-26712D81EF21}" sibTransId="{67E6BC25-31BA-41D9-AB80-D7D0993E8F41}"/>
    <dgm:cxn modelId="{9DFE94B3-5EC4-41E2-B996-F69856745228}" type="presOf" srcId="{410089DF-FA73-45FB-8C08-CD3DFA13CAC1}" destId="{49EE7D58-AA1F-40AB-AD18-BC09F54AC935}" srcOrd="0" destOrd="4" presId="urn:microsoft.com/office/officeart/2018/2/layout/IconLabelDescriptionList"/>
    <dgm:cxn modelId="{9DADDEB7-B730-40C0-B774-499C518BD642}" type="presOf" srcId="{AFA3EDA8-8772-4AD8-A32A-CC033FB9B442}" destId="{49EE7D58-AA1F-40AB-AD18-BC09F54AC935}" srcOrd="0" destOrd="3" presId="urn:microsoft.com/office/officeart/2018/2/layout/IconLabelDescriptionList"/>
    <dgm:cxn modelId="{A539F0C2-2236-402B-82A2-8C3217A92D9B}" type="presOf" srcId="{8E6737AE-D50E-44E1-B866-C8295CAB4B59}" destId="{16B5FDD9-4300-4A6C-9C79-EA31CB7BDE54}" srcOrd="0" destOrd="0" presId="urn:microsoft.com/office/officeart/2018/2/layout/IconLabelDescriptionList"/>
    <dgm:cxn modelId="{B142B8C5-F2FF-487B-B627-594CA46F4DDB}" type="presOf" srcId="{D4CDFB8F-5F7E-472C-9098-FD73840B4440}" destId="{603C2A73-EEC1-4647-8EEC-EBCD6392E2D6}" srcOrd="0" destOrd="4" presId="urn:microsoft.com/office/officeart/2018/2/layout/IconLabelDescriptionList"/>
    <dgm:cxn modelId="{EBAAC6C9-8F5D-442E-BA5B-17DF3B48CA48}" type="presOf" srcId="{2320DA91-D7F1-4761-AA94-D292C8696677}" destId="{603C2A73-EEC1-4647-8EEC-EBCD6392E2D6}" srcOrd="0" destOrd="5" presId="urn:microsoft.com/office/officeart/2018/2/layout/IconLabelDescriptionList"/>
    <dgm:cxn modelId="{D24BB7CA-830F-4605-9222-7F58254738AB}" type="presOf" srcId="{4AED73C2-53E6-4FA9-82ED-E9AC12D5B727}" destId="{10A696EE-80F1-4E9B-BDD1-B395FE79A37C}" srcOrd="0" destOrd="1" presId="urn:microsoft.com/office/officeart/2018/2/layout/IconLabelDescriptionList"/>
    <dgm:cxn modelId="{2BDECFCD-79FD-4285-B7E1-9899721DEB98}" srcId="{8E6737AE-D50E-44E1-B866-C8295CAB4B59}" destId="{89B0B1E7-45BF-41E5-91DB-BD230201359F}" srcOrd="0" destOrd="0" parTransId="{E51A00B1-514B-4543-B90D-53E5FAA226F2}" sibTransId="{F8D82E26-100B-4129-AA2C-44A8D59B33D5}"/>
    <dgm:cxn modelId="{605003DB-51F8-4436-9860-755F4CF1721A}" srcId="{87ABB74F-9F2C-4BFC-B816-F9FA12AA3944}" destId="{D4CDFB8F-5F7E-472C-9098-FD73840B4440}" srcOrd="0" destOrd="0" parTransId="{72460AB9-DE99-4E95-AAA1-47D59D218A00}" sibTransId="{2ED64F52-4795-4823-9685-4F2CF5A354CB}"/>
    <dgm:cxn modelId="{7E81EADB-F387-4727-8093-E0FAAB36C8C0}" srcId="{440F3933-C6DA-4F97-BB11-7FC68F5B9CD3}" destId="{0C5EB045-28FC-47C3-8FB6-43050B323B67}" srcOrd="3" destOrd="0" parTransId="{3EB29C2D-60D6-4B1A-AACC-8EC0A4FFB300}" sibTransId="{FF7B66B0-CBB6-4291-9085-FF54DA1A1AA3}"/>
    <dgm:cxn modelId="{5487DBE5-B580-41F0-BB32-846FFDC80CC8}" srcId="{580C6A55-EDDE-4E73-ADD0-8DD9BA0AE452}" destId="{DEEC49A9-F484-4864-B60B-A0AB47D37BA9}" srcOrd="1" destOrd="0" parTransId="{A8B0893C-E585-4C47-B500-0F08A303474D}" sibTransId="{45412B47-7AA2-4162-B260-865C1152ACE4}"/>
    <dgm:cxn modelId="{91309AEC-F5D7-40F3-B79D-AE7C4BF4D6EA}" srcId="{158E09AA-2260-407A-A991-C3EB65141BB8}" destId="{6AEC74C0-9BA1-4D5F-9FD8-B6F135A4EF33}" srcOrd="1" destOrd="0" parTransId="{8778EC22-C88E-481C-848F-95CB9FE8C05D}" sibTransId="{3F73F7E9-B6F2-409C-A3A2-C8E854B5C358}"/>
    <dgm:cxn modelId="{05A6A8EE-72BB-4E6C-8649-E08D9B9E060D}" srcId="{AACB0CE9-1F7B-4F0E-8152-C24F3409B799}" destId="{5AE60912-C405-4F74-815F-189F894A7232}" srcOrd="1" destOrd="0" parTransId="{4B3B107C-9458-45FF-8D92-A5D23C889046}" sibTransId="{14A5DE1B-6DDD-4BB2-8128-34D557566F54}"/>
    <dgm:cxn modelId="{75F4B2EE-58C2-4ADA-849B-DDC69C119E2D}" srcId="{8E6737AE-D50E-44E1-B866-C8295CAB4B59}" destId="{3A12CBE0-C333-43AF-811A-CA0F2309AAF9}" srcOrd="1" destOrd="0" parTransId="{468F00DF-7906-4B4D-BCCE-FB4C4E0BAE44}" sibTransId="{8BA92A4F-57EC-498C-849C-86190292B222}"/>
    <dgm:cxn modelId="{2C1210F0-A626-4A2A-A8BA-4ACFC7345664}" type="presOf" srcId="{5AE60912-C405-4F74-815F-189F894A7232}" destId="{065AA2E9-16BF-499E-A79D-BE70B85E20FD}" srcOrd="0" destOrd="1" presId="urn:microsoft.com/office/officeart/2018/2/layout/IconLabelDescriptionList"/>
    <dgm:cxn modelId="{E5CD93F2-EE4A-491A-B232-AE19FF0335CC}" type="presOf" srcId="{2245C948-4A41-418D-A50B-829166F8FCCD}" destId="{603C2A73-EEC1-4647-8EEC-EBCD6392E2D6}" srcOrd="0" destOrd="1" presId="urn:microsoft.com/office/officeart/2018/2/layout/IconLabelDescriptionList"/>
    <dgm:cxn modelId="{82B9E9F5-4988-4F62-8AEB-A967B260D1DF}" type="presOf" srcId="{987DD708-6DBA-480F-8F06-25D277E2822C}" destId="{065AA2E9-16BF-499E-A79D-BE70B85E20FD}" srcOrd="0" destOrd="0" presId="urn:microsoft.com/office/officeart/2018/2/layout/IconLabelDescriptionList"/>
    <dgm:cxn modelId="{30503AFA-5E08-4939-984F-A6174EF21EEA}" srcId="{440F3933-C6DA-4F97-BB11-7FC68F5B9CD3}" destId="{34F23FED-3C31-4D01-806F-C80505C268D0}" srcOrd="2" destOrd="0" parTransId="{9E9F51D2-AA41-4B18-8596-8F003FE136DC}" sibTransId="{7AFA8EA2-3B7D-4AB3-B824-204A83A74656}"/>
    <dgm:cxn modelId="{E1292799-A0CC-47AE-ABD3-C6A2A6E4D5D4}" type="presParOf" srcId="{BBE191C6-5E90-4A45-8EF2-8F70F883E6C4}" destId="{026FFFDD-2A8C-4A9E-B269-E724842A322C}" srcOrd="0" destOrd="0" presId="urn:microsoft.com/office/officeart/2018/2/layout/IconLabelDescriptionList"/>
    <dgm:cxn modelId="{E6F0CA10-EEBB-4561-A75C-554D47BCDFA9}" type="presParOf" srcId="{026FFFDD-2A8C-4A9E-B269-E724842A322C}" destId="{E07D9548-112F-4473-9475-E0FB646927E2}" srcOrd="0" destOrd="0" presId="urn:microsoft.com/office/officeart/2018/2/layout/IconLabelDescriptionList"/>
    <dgm:cxn modelId="{FE3EBB78-DF3B-4381-91D0-E63D4BC151EA}" type="presParOf" srcId="{026FFFDD-2A8C-4A9E-B269-E724842A322C}" destId="{E0EB12E0-5F07-40E5-9C48-769DD560D9D7}" srcOrd="1" destOrd="0" presId="urn:microsoft.com/office/officeart/2018/2/layout/IconLabelDescriptionList"/>
    <dgm:cxn modelId="{3ED7D50E-03D9-4DC7-9303-9F3F03076C88}" type="presParOf" srcId="{026FFFDD-2A8C-4A9E-B269-E724842A322C}" destId="{16B5FDD9-4300-4A6C-9C79-EA31CB7BDE54}" srcOrd="2" destOrd="0" presId="urn:microsoft.com/office/officeart/2018/2/layout/IconLabelDescriptionList"/>
    <dgm:cxn modelId="{35BACC26-825E-41E5-8BFF-CE04AA3CAFC1}" type="presParOf" srcId="{026FFFDD-2A8C-4A9E-B269-E724842A322C}" destId="{53D156EA-17E4-453D-A70C-A0AE3D2867D0}" srcOrd="3" destOrd="0" presId="urn:microsoft.com/office/officeart/2018/2/layout/IconLabelDescriptionList"/>
    <dgm:cxn modelId="{BEA5698E-34DB-403E-A814-D2D8F9CA7B70}" type="presParOf" srcId="{026FFFDD-2A8C-4A9E-B269-E724842A322C}" destId="{82859775-0A9B-45A2-890E-203246610B21}" srcOrd="4" destOrd="0" presId="urn:microsoft.com/office/officeart/2018/2/layout/IconLabelDescriptionList"/>
    <dgm:cxn modelId="{352868AD-9CCF-4CAF-81BD-FD1119A0ACE6}" type="presParOf" srcId="{BBE191C6-5E90-4A45-8EF2-8F70F883E6C4}" destId="{CEB30995-93AC-4B2D-9E8B-B0426BCFC524}" srcOrd="1" destOrd="0" presId="urn:microsoft.com/office/officeart/2018/2/layout/IconLabelDescriptionList"/>
    <dgm:cxn modelId="{A1D17461-4DD2-432A-B107-B4180953D16E}" type="presParOf" srcId="{BBE191C6-5E90-4A45-8EF2-8F70F883E6C4}" destId="{38C3FDE5-ED66-48CC-BF61-20FF95769DA9}" srcOrd="2" destOrd="0" presId="urn:microsoft.com/office/officeart/2018/2/layout/IconLabelDescriptionList"/>
    <dgm:cxn modelId="{44CB08DE-0823-478F-8E3C-6BFB9C8C66E8}" type="presParOf" srcId="{38C3FDE5-ED66-48CC-BF61-20FF95769DA9}" destId="{B7FF9A60-07BA-4C79-A654-77D971344995}" srcOrd="0" destOrd="0" presId="urn:microsoft.com/office/officeart/2018/2/layout/IconLabelDescriptionList"/>
    <dgm:cxn modelId="{6E814E1E-7771-401B-9A9F-033FC3347102}" type="presParOf" srcId="{38C3FDE5-ED66-48CC-BF61-20FF95769DA9}" destId="{103DC782-2512-4CB3-B72E-9483BFFA75ED}" srcOrd="1" destOrd="0" presId="urn:microsoft.com/office/officeart/2018/2/layout/IconLabelDescriptionList"/>
    <dgm:cxn modelId="{8015F5D5-11DE-4695-B846-73BF2E62CDFF}" type="presParOf" srcId="{38C3FDE5-ED66-48CC-BF61-20FF95769DA9}" destId="{7063AAF6-088B-4B70-BCE5-065EAADB0BA3}" srcOrd="2" destOrd="0" presId="urn:microsoft.com/office/officeart/2018/2/layout/IconLabelDescriptionList"/>
    <dgm:cxn modelId="{F9A218ED-731B-496C-97E0-8EAD8446D733}" type="presParOf" srcId="{38C3FDE5-ED66-48CC-BF61-20FF95769DA9}" destId="{87735752-EC52-44E0-A0A2-EAEF1B637E01}" srcOrd="3" destOrd="0" presId="urn:microsoft.com/office/officeart/2018/2/layout/IconLabelDescriptionList"/>
    <dgm:cxn modelId="{3A71D33A-D2F8-4382-95DF-33A32233F043}" type="presParOf" srcId="{38C3FDE5-ED66-48CC-BF61-20FF95769DA9}" destId="{065AA2E9-16BF-499E-A79D-BE70B85E20FD}" srcOrd="4" destOrd="0" presId="urn:microsoft.com/office/officeart/2018/2/layout/IconLabelDescriptionList"/>
    <dgm:cxn modelId="{3FAE7D78-0F1A-4662-92FD-047DE1084CEF}" type="presParOf" srcId="{BBE191C6-5E90-4A45-8EF2-8F70F883E6C4}" destId="{5B1DBDAF-0A98-4AB6-87F1-303365058F72}" srcOrd="3" destOrd="0" presId="urn:microsoft.com/office/officeart/2018/2/layout/IconLabelDescriptionList"/>
    <dgm:cxn modelId="{3ABF02D8-62C1-41C1-B537-8DF891A29383}" type="presParOf" srcId="{BBE191C6-5E90-4A45-8EF2-8F70F883E6C4}" destId="{E7BA4F1A-CF55-44D5-B32C-ADEB36AF3504}" srcOrd="4" destOrd="0" presId="urn:microsoft.com/office/officeart/2018/2/layout/IconLabelDescriptionList"/>
    <dgm:cxn modelId="{D4F4443E-9D97-40E5-9327-E8D0EA41F384}" type="presParOf" srcId="{E7BA4F1A-CF55-44D5-B32C-ADEB36AF3504}" destId="{2D752FAB-9515-4A8F-A6BE-AB5DA5DE4E60}" srcOrd="0" destOrd="0" presId="urn:microsoft.com/office/officeart/2018/2/layout/IconLabelDescriptionList"/>
    <dgm:cxn modelId="{F831DE34-01B2-441C-BAB3-598C40B8C3E5}" type="presParOf" srcId="{E7BA4F1A-CF55-44D5-B32C-ADEB36AF3504}" destId="{0711F9DA-F580-493E-A10A-04CA071E8263}" srcOrd="1" destOrd="0" presId="urn:microsoft.com/office/officeart/2018/2/layout/IconLabelDescriptionList"/>
    <dgm:cxn modelId="{FD22975F-B83B-4853-9616-3D10A4599436}" type="presParOf" srcId="{E7BA4F1A-CF55-44D5-B32C-ADEB36AF3504}" destId="{035BA15D-CF1D-4388-B079-27115E48939E}" srcOrd="2" destOrd="0" presId="urn:microsoft.com/office/officeart/2018/2/layout/IconLabelDescriptionList"/>
    <dgm:cxn modelId="{E38CC41D-DAEF-4AFA-B357-FA4C3DEE8E51}" type="presParOf" srcId="{E7BA4F1A-CF55-44D5-B32C-ADEB36AF3504}" destId="{08CC4A41-45F8-4017-85B5-18C5FEF714BD}" srcOrd="3" destOrd="0" presId="urn:microsoft.com/office/officeart/2018/2/layout/IconLabelDescriptionList"/>
    <dgm:cxn modelId="{255E45AE-4400-44C0-B1E5-46CE549DA11B}" type="presParOf" srcId="{E7BA4F1A-CF55-44D5-B32C-ADEB36AF3504}" destId="{90181B3B-4931-458F-9E6F-89A87DE02835}" srcOrd="4" destOrd="0" presId="urn:microsoft.com/office/officeart/2018/2/layout/IconLabelDescriptionList"/>
    <dgm:cxn modelId="{B0DC1D3B-C192-4641-A058-FFCCC2ABB763}" type="presParOf" srcId="{BBE191C6-5E90-4A45-8EF2-8F70F883E6C4}" destId="{9726BF87-DD56-4B5D-B8A3-2ED6672A6353}" srcOrd="5" destOrd="0" presId="urn:microsoft.com/office/officeart/2018/2/layout/IconLabelDescriptionList"/>
    <dgm:cxn modelId="{6EE8A9E3-2DA8-42B6-B9EB-ABF7176441B9}" type="presParOf" srcId="{BBE191C6-5E90-4A45-8EF2-8F70F883E6C4}" destId="{ABABB4DE-CA6D-4639-8902-F9D58A7E9522}" srcOrd="6" destOrd="0" presId="urn:microsoft.com/office/officeart/2018/2/layout/IconLabelDescriptionList"/>
    <dgm:cxn modelId="{9176BEB6-D907-4824-9543-B1521A60A05A}" type="presParOf" srcId="{ABABB4DE-CA6D-4639-8902-F9D58A7E9522}" destId="{BA75A3B6-3E53-4583-8F87-08483EE49E82}" srcOrd="0" destOrd="0" presId="urn:microsoft.com/office/officeart/2018/2/layout/IconLabelDescriptionList"/>
    <dgm:cxn modelId="{229FF6C8-9262-439D-8533-E7C1F79C9CC3}" type="presParOf" srcId="{ABABB4DE-CA6D-4639-8902-F9D58A7E9522}" destId="{6950AD63-5ECD-4A25-9607-C7957A868C5F}" srcOrd="1" destOrd="0" presId="urn:microsoft.com/office/officeart/2018/2/layout/IconLabelDescriptionList"/>
    <dgm:cxn modelId="{3BBAE736-F86A-46E7-A720-FBF5BC97B3B4}" type="presParOf" srcId="{ABABB4DE-CA6D-4639-8902-F9D58A7E9522}" destId="{02F6253F-E26E-4C87-9F65-CA9E0706FB18}" srcOrd="2" destOrd="0" presId="urn:microsoft.com/office/officeart/2018/2/layout/IconLabelDescriptionList"/>
    <dgm:cxn modelId="{A3A3BBB3-E021-461F-B18F-94A137F8B1E1}" type="presParOf" srcId="{ABABB4DE-CA6D-4639-8902-F9D58A7E9522}" destId="{84F90A85-3FA1-451E-A0B2-46C24DB92E94}" srcOrd="3" destOrd="0" presId="urn:microsoft.com/office/officeart/2018/2/layout/IconLabelDescriptionList"/>
    <dgm:cxn modelId="{AD07FE62-5DAE-4E7E-9281-77F258AE3253}" type="presParOf" srcId="{ABABB4DE-CA6D-4639-8902-F9D58A7E9522}" destId="{603C2A73-EEC1-4647-8EEC-EBCD6392E2D6}" srcOrd="4" destOrd="0" presId="urn:microsoft.com/office/officeart/2018/2/layout/IconLabelDescriptionList"/>
    <dgm:cxn modelId="{E0129A04-D49E-4C23-B41B-F072BCF75D91}" type="presParOf" srcId="{BBE191C6-5E90-4A45-8EF2-8F70F883E6C4}" destId="{D89153AE-7351-47AF-92BF-40FCA974CA70}" srcOrd="7" destOrd="0" presId="urn:microsoft.com/office/officeart/2018/2/layout/IconLabelDescriptionList"/>
    <dgm:cxn modelId="{56AC35EE-CE81-40DA-98A2-6AEFA0BC9875}" type="presParOf" srcId="{BBE191C6-5E90-4A45-8EF2-8F70F883E6C4}" destId="{8FFA3D1F-B432-4A4D-A011-40215ED4F7B9}" srcOrd="8" destOrd="0" presId="urn:microsoft.com/office/officeart/2018/2/layout/IconLabelDescriptionList"/>
    <dgm:cxn modelId="{99840A19-57A3-4A13-814B-D9FB5A4A365D}" type="presParOf" srcId="{8FFA3D1F-B432-4A4D-A011-40215ED4F7B9}" destId="{13303669-95B9-4E7E-BA00-8A223B08E4E9}" srcOrd="0" destOrd="0" presId="urn:microsoft.com/office/officeart/2018/2/layout/IconLabelDescriptionList"/>
    <dgm:cxn modelId="{01A22082-B952-447A-BC7C-99B19841985C}" type="presParOf" srcId="{8FFA3D1F-B432-4A4D-A011-40215ED4F7B9}" destId="{6FEDEA48-B257-4130-B139-05CF3286A96A}" srcOrd="1" destOrd="0" presId="urn:microsoft.com/office/officeart/2018/2/layout/IconLabelDescriptionList"/>
    <dgm:cxn modelId="{7B7EA659-B172-4EE3-82B1-876A94A26D24}" type="presParOf" srcId="{8FFA3D1F-B432-4A4D-A011-40215ED4F7B9}" destId="{DBFB3BA5-7FB6-4E26-AA25-1B854DE663D1}" srcOrd="2" destOrd="0" presId="urn:microsoft.com/office/officeart/2018/2/layout/IconLabelDescriptionList"/>
    <dgm:cxn modelId="{8586EC89-A0DF-4D13-8CA2-E64C1227A8B3}" type="presParOf" srcId="{8FFA3D1F-B432-4A4D-A011-40215ED4F7B9}" destId="{01A158C5-5B39-41ED-B311-16F3A8D55D4F}" srcOrd="3" destOrd="0" presId="urn:microsoft.com/office/officeart/2018/2/layout/IconLabelDescriptionList"/>
    <dgm:cxn modelId="{CFF49301-52E0-4AA4-B2B2-CF0D9257EC56}" type="presParOf" srcId="{8FFA3D1F-B432-4A4D-A011-40215ED4F7B9}" destId="{49EE7D58-AA1F-40AB-AD18-BC09F54AC935}" srcOrd="4" destOrd="0" presId="urn:microsoft.com/office/officeart/2018/2/layout/IconLabelDescriptionList"/>
    <dgm:cxn modelId="{2B0D4775-1258-4C88-A3D9-4353A5848D5B}" type="presParOf" srcId="{BBE191C6-5E90-4A45-8EF2-8F70F883E6C4}" destId="{CF8E463F-44EB-4847-875C-20A2DE5FC0B3}" srcOrd="9" destOrd="0" presId="urn:microsoft.com/office/officeart/2018/2/layout/IconLabelDescriptionList"/>
    <dgm:cxn modelId="{7C2E2433-68A4-45FB-9475-B125FE6190F4}" type="presParOf" srcId="{BBE191C6-5E90-4A45-8EF2-8F70F883E6C4}" destId="{B610E96D-7F30-412B-AB0C-400C0D98DD1D}" srcOrd="10" destOrd="0" presId="urn:microsoft.com/office/officeart/2018/2/layout/IconLabelDescriptionList"/>
    <dgm:cxn modelId="{F6A6795C-0CFC-49B4-8751-7D70F9FB1295}" type="presParOf" srcId="{B610E96D-7F30-412B-AB0C-400C0D98DD1D}" destId="{F8DEADF2-023A-449E-95AC-D2983DB1824C}" srcOrd="0" destOrd="0" presId="urn:microsoft.com/office/officeart/2018/2/layout/IconLabelDescriptionList"/>
    <dgm:cxn modelId="{9501B23B-FCE5-4ABA-99C1-A30E6BEBC1DD}" type="presParOf" srcId="{B610E96D-7F30-412B-AB0C-400C0D98DD1D}" destId="{F2A1DE19-43CB-40C5-A8DE-27D95F423FDF}" srcOrd="1" destOrd="0" presId="urn:microsoft.com/office/officeart/2018/2/layout/IconLabelDescriptionList"/>
    <dgm:cxn modelId="{B0F98CB6-6C73-475B-AB9E-D263DEDE943F}" type="presParOf" srcId="{B610E96D-7F30-412B-AB0C-400C0D98DD1D}" destId="{E45F2DB1-7C7A-45FC-ACB3-04EC579FA2B7}" srcOrd="2" destOrd="0" presId="urn:microsoft.com/office/officeart/2018/2/layout/IconLabelDescriptionList"/>
    <dgm:cxn modelId="{0A8382A7-1F96-4579-957A-B710E5CE9000}" type="presParOf" srcId="{B610E96D-7F30-412B-AB0C-400C0D98DD1D}" destId="{C2696D84-2A71-45F3-B2B9-247B2FD90F4C}" srcOrd="3" destOrd="0" presId="urn:microsoft.com/office/officeart/2018/2/layout/IconLabelDescriptionList"/>
    <dgm:cxn modelId="{FBB2EE29-0EED-4173-B59F-6C8CFA0F645B}" type="presParOf" srcId="{B610E96D-7F30-412B-AB0C-400C0D98DD1D}" destId="{10A696EE-80F1-4E9B-BDD1-B395FE79A3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D9548-112F-4473-9475-E0FB646927E2}">
      <dsp:nvSpPr>
        <dsp:cNvPr id="0" name=""/>
        <dsp:cNvSpPr/>
      </dsp:nvSpPr>
      <dsp:spPr>
        <a:xfrm>
          <a:off x="12889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5FDD9-4300-4A6C-9C79-EA31CB7BDE54}">
      <dsp:nvSpPr>
        <dsp:cNvPr id="0" name=""/>
        <dsp:cNvSpPr/>
      </dsp:nvSpPr>
      <dsp:spPr>
        <a:xfrm>
          <a:off x="12889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>
              <a:solidFill>
                <a:schemeClr val="bg1"/>
              </a:solidFill>
            </a:rPr>
            <a:t>Sensor I</a:t>
          </a:r>
          <a:endParaRPr lang="en-US" sz="1600" kern="1200">
            <a:solidFill>
              <a:schemeClr val="bg1"/>
            </a:solidFill>
          </a:endParaRPr>
        </a:p>
      </dsp:txBody>
      <dsp:txXfrm>
        <a:off x="12889" y="1139515"/>
        <a:ext cx="1719569" cy="257935"/>
      </dsp:txXfrm>
    </dsp:sp>
    <dsp:sp modelId="{82859775-0A9B-45A2-890E-203246610B21}">
      <dsp:nvSpPr>
        <dsp:cNvPr id="0" name=""/>
        <dsp:cNvSpPr/>
      </dsp:nvSpPr>
      <dsp:spPr>
        <a:xfrm>
          <a:off x="12889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Serial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Firmata</a:t>
          </a:r>
          <a:endParaRPr lang="en-US" sz="1200" kern="1200">
            <a:solidFill>
              <a:schemeClr val="bg1"/>
            </a:solidFill>
          </a:endParaRPr>
        </a:p>
      </dsp:txBody>
      <dsp:txXfrm>
        <a:off x="12889" y="1445872"/>
        <a:ext cx="1719569" cy="1408775"/>
      </dsp:txXfrm>
    </dsp:sp>
    <dsp:sp modelId="{B7FF9A60-07BA-4C79-A654-77D971344995}">
      <dsp:nvSpPr>
        <dsp:cNvPr id="0" name=""/>
        <dsp:cNvSpPr/>
      </dsp:nvSpPr>
      <dsp:spPr>
        <a:xfrm>
          <a:off x="2033383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3AAF6-088B-4B70-BCE5-065EAADB0BA3}">
      <dsp:nvSpPr>
        <dsp:cNvPr id="0" name=""/>
        <dsp:cNvSpPr/>
      </dsp:nvSpPr>
      <dsp:spPr>
        <a:xfrm>
          <a:off x="2033383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>
              <a:solidFill>
                <a:schemeClr val="bg1"/>
              </a:solidFill>
            </a:rPr>
            <a:t>Computer</a:t>
          </a:r>
          <a:endParaRPr lang="en-US" sz="1600" kern="1200">
            <a:solidFill>
              <a:schemeClr val="bg1"/>
            </a:solidFill>
          </a:endParaRPr>
        </a:p>
      </dsp:txBody>
      <dsp:txXfrm>
        <a:off x="2033383" y="1139515"/>
        <a:ext cx="1719569" cy="257935"/>
      </dsp:txXfrm>
    </dsp:sp>
    <dsp:sp modelId="{065AA2E9-16BF-499E-A79D-BE70B85E20FD}">
      <dsp:nvSpPr>
        <dsp:cNvPr id="0" name=""/>
        <dsp:cNvSpPr/>
      </dsp:nvSpPr>
      <dsp:spPr>
        <a:xfrm>
          <a:off x="2033383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Keyboard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Mouse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Joystick</a:t>
          </a:r>
          <a:endParaRPr lang="en-US" sz="1200" kern="1200">
            <a:solidFill>
              <a:schemeClr val="bg1"/>
            </a:solidFill>
          </a:endParaRPr>
        </a:p>
      </dsp:txBody>
      <dsp:txXfrm>
        <a:off x="2033383" y="1445872"/>
        <a:ext cx="1719569" cy="1408775"/>
      </dsp:txXfrm>
    </dsp:sp>
    <dsp:sp modelId="{2D752FAB-9515-4A8F-A6BE-AB5DA5DE4E60}">
      <dsp:nvSpPr>
        <dsp:cNvPr id="0" name=""/>
        <dsp:cNvSpPr/>
      </dsp:nvSpPr>
      <dsp:spPr>
        <a:xfrm>
          <a:off x="4053877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BA15D-CF1D-4388-B079-27115E48939E}">
      <dsp:nvSpPr>
        <dsp:cNvPr id="0" name=""/>
        <dsp:cNvSpPr/>
      </dsp:nvSpPr>
      <dsp:spPr>
        <a:xfrm>
          <a:off x="4053877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bg1"/>
              </a:solidFill>
            </a:rPr>
            <a:t>Mapping</a:t>
          </a:r>
        </a:p>
      </dsp:txBody>
      <dsp:txXfrm>
        <a:off x="4053877" y="1139515"/>
        <a:ext cx="1719569" cy="257935"/>
      </dsp:txXfrm>
    </dsp:sp>
    <dsp:sp modelId="{90181B3B-4931-458F-9E6F-89A87DE02835}">
      <dsp:nvSpPr>
        <dsp:cNvPr id="0" name=""/>
        <dsp:cNvSpPr/>
      </dsp:nvSpPr>
      <dsp:spPr>
        <a:xfrm>
          <a:off x="4053877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NDI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 err="1">
              <a:solidFill>
                <a:schemeClr val="bg1"/>
              </a:solidFill>
            </a:rPr>
            <a:t>Kantanmapper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4053877" y="1445872"/>
        <a:ext cx="1719569" cy="1408775"/>
      </dsp:txXfrm>
    </dsp:sp>
    <dsp:sp modelId="{BA75A3B6-3E53-4583-8F87-08483EE49E82}">
      <dsp:nvSpPr>
        <dsp:cNvPr id="0" name=""/>
        <dsp:cNvSpPr/>
      </dsp:nvSpPr>
      <dsp:spPr>
        <a:xfrm>
          <a:off x="6074370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6253F-E26E-4C87-9F65-CA9E0706FB18}">
      <dsp:nvSpPr>
        <dsp:cNvPr id="0" name=""/>
        <dsp:cNvSpPr/>
      </dsp:nvSpPr>
      <dsp:spPr>
        <a:xfrm>
          <a:off x="6074370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Camera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074370" y="1139515"/>
        <a:ext cx="1719569" cy="257935"/>
      </dsp:txXfrm>
    </dsp:sp>
    <dsp:sp modelId="{603C2A73-EEC1-4647-8EEC-EBCD6392E2D6}">
      <dsp:nvSpPr>
        <dsp:cNvPr id="0" name=""/>
        <dsp:cNvSpPr/>
      </dsp:nvSpPr>
      <dsp:spPr>
        <a:xfrm>
          <a:off x="6074370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Basic Camera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Motion </a:t>
          </a:r>
          <a:r>
            <a:rPr lang="nl-NL" sz="1200" kern="1200" dirty="0" err="1">
              <a:solidFill>
                <a:schemeClr val="bg1"/>
              </a:solidFill>
            </a:rPr>
            <a:t>detection</a:t>
          </a:r>
          <a:r>
            <a:rPr lang="nl-NL" sz="1200" kern="1200" dirty="0">
              <a:solidFill>
                <a:schemeClr val="bg1"/>
              </a:solidFill>
            </a:rPr>
            <a:t> </a:t>
          </a:r>
          <a:r>
            <a:rPr lang="nl-NL" sz="1200" kern="1200" dirty="0" err="1">
              <a:solidFill>
                <a:schemeClr val="bg1"/>
              </a:solidFill>
            </a:rPr>
            <a:t>from</a:t>
          </a:r>
          <a:r>
            <a:rPr lang="nl-NL" sz="1200" kern="1200" dirty="0">
              <a:solidFill>
                <a:schemeClr val="bg1"/>
              </a:solidFill>
            </a:rPr>
            <a:t> palet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Color detection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NVIDIA (</a:t>
          </a:r>
          <a:r>
            <a:rPr lang="nl-NL" sz="1200" kern="1200" dirty="0" err="1">
              <a:solidFill>
                <a:schemeClr val="bg1"/>
              </a:solidFill>
            </a:rPr>
            <a:t>windows</a:t>
          </a:r>
          <a:r>
            <a:rPr lang="nl-NL" sz="1200" kern="1200" dirty="0">
              <a:solidFill>
                <a:schemeClr val="bg1"/>
              </a:solidFill>
            </a:rPr>
            <a:t>)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Background </a:t>
          </a:r>
          <a:r>
            <a:rPr lang="nl-NL" sz="1200" kern="1200" dirty="0" err="1">
              <a:solidFill>
                <a:schemeClr val="bg1"/>
              </a:solidFill>
            </a:rPr>
            <a:t>removal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>
              <a:solidFill>
                <a:schemeClr val="bg1"/>
              </a:solidFill>
            </a:rPr>
            <a:t>Body track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6074370" y="1445872"/>
        <a:ext cx="1719569" cy="1408775"/>
      </dsp:txXfrm>
    </dsp:sp>
    <dsp:sp modelId="{13303669-95B9-4E7E-BA00-8A223B08E4E9}">
      <dsp:nvSpPr>
        <dsp:cNvPr id="0" name=""/>
        <dsp:cNvSpPr/>
      </dsp:nvSpPr>
      <dsp:spPr>
        <a:xfrm>
          <a:off x="8094864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B3BA5-7FB6-4E26-AA25-1B854DE663D1}">
      <dsp:nvSpPr>
        <dsp:cNvPr id="0" name=""/>
        <dsp:cNvSpPr/>
      </dsp:nvSpPr>
      <dsp:spPr>
        <a:xfrm>
          <a:off x="8094864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User Interfaces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8094864" y="1139515"/>
        <a:ext cx="1719569" cy="257935"/>
      </dsp:txXfrm>
    </dsp:sp>
    <dsp:sp modelId="{49EE7D58-AA1F-40AB-AD18-BC09F54AC935}">
      <dsp:nvSpPr>
        <dsp:cNvPr id="0" name=""/>
        <dsp:cNvSpPr/>
      </dsp:nvSpPr>
      <dsp:spPr>
        <a:xfrm>
          <a:off x="8094864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TouchOsc</a:t>
          </a:r>
          <a:endParaRPr lang="en-US" sz="1200" kern="120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Osc</a:t>
          </a:r>
          <a:r>
            <a:rPr lang="nl-NL" sz="1200" kern="1200" dirty="0">
              <a:solidFill>
                <a:schemeClr val="bg1"/>
              </a:solidFill>
            </a:rPr>
            <a:t> </a:t>
          </a:r>
          <a:r>
            <a:rPr lang="nl-NL" sz="1200" kern="1200" dirty="0" err="1">
              <a:solidFill>
                <a:schemeClr val="bg1"/>
              </a:solidFill>
            </a:rPr>
            <a:t>communication</a:t>
          </a:r>
          <a:endParaRPr lang="en-US" sz="1200" kern="120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 dirty="0">
              <a:solidFill>
                <a:schemeClr val="bg1"/>
              </a:solidFill>
            </a:rPr>
            <a:t>MIDI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Mapping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200" kern="1200" dirty="0" err="1">
              <a:solidFill>
                <a:schemeClr val="bg1"/>
              </a:solidFill>
            </a:rPr>
            <a:t>TouchOSCBridge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8094864" y="1445872"/>
        <a:ext cx="1719569" cy="1408775"/>
      </dsp:txXfrm>
    </dsp:sp>
    <dsp:sp modelId="{F8DEADF2-023A-449E-95AC-D2983DB1824C}">
      <dsp:nvSpPr>
        <dsp:cNvPr id="0" name=""/>
        <dsp:cNvSpPr/>
      </dsp:nvSpPr>
      <dsp:spPr>
        <a:xfrm>
          <a:off x="10115358" y="433559"/>
          <a:ext cx="601849" cy="6018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2DB1-7C7A-45FC-ACB3-04EC579FA2B7}">
      <dsp:nvSpPr>
        <dsp:cNvPr id="0" name=""/>
        <dsp:cNvSpPr/>
      </dsp:nvSpPr>
      <dsp:spPr>
        <a:xfrm>
          <a:off x="10115358" y="1139515"/>
          <a:ext cx="1719569" cy="25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600" kern="1200" dirty="0">
              <a:solidFill>
                <a:schemeClr val="bg1"/>
              </a:solidFill>
            </a:rPr>
            <a:t>Sensors II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115358" y="1139515"/>
        <a:ext cx="1719569" cy="257935"/>
      </dsp:txXfrm>
    </dsp:sp>
    <dsp:sp modelId="{10A696EE-80F1-4E9B-BDD1-B395FE79A37C}">
      <dsp:nvSpPr>
        <dsp:cNvPr id="0" name=""/>
        <dsp:cNvSpPr/>
      </dsp:nvSpPr>
      <dsp:spPr>
        <a:xfrm>
          <a:off x="10115358" y="1445872"/>
          <a:ext cx="1719569" cy="140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ESP8266</a:t>
          </a:r>
          <a:endParaRPr lang="en-US" sz="1200" kern="1200">
            <a:solidFill>
              <a:schemeClr val="bg1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kern="1200">
              <a:solidFill>
                <a:schemeClr val="bg1"/>
              </a:solidFill>
            </a:rPr>
            <a:t>Osc again</a:t>
          </a:r>
          <a:endParaRPr lang="en-US" sz="1200" kern="1200">
            <a:solidFill>
              <a:schemeClr val="bg1"/>
            </a:solidFill>
          </a:endParaRPr>
        </a:p>
      </dsp:txBody>
      <dsp:txXfrm>
        <a:off x="10115358" y="1445872"/>
        <a:ext cx="1719569" cy="1408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Bauhaus 93" panose="04030905020B02020C02" pitchFamily="8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87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21" r:id="rId15"/>
    <p:sldLayoutId id="214748372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ajV8p9bdQE?si=s8BYGQRUgSeE9QDr" TargetMode="External"/><Relationship Id="rId2" Type="http://schemas.openxmlformats.org/officeDocument/2006/relationships/hyperlink" Target="https://youtu.be/yM6Eo7MkB2s?si=RNuwz5jZw3SlK5-O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HIn2IBBhxXk?si=BylPGxJ8F6ftv6cc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xler.net/touchosc" TargetMode="External"/><Relationship Id="rId2" Type="http://schemas.openxmlformats.org/officeDocument/2006/relationships/hyperlink" Target="https://youtu.be/-eAhIG84R-g?si=dBUswJ1vKq-jPeD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eghJmFBh0&amp;t=13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IpuojmkkXU?si=vvIgWZW7KeTmmp_H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 err="1"/>
              <a:t>TouchDEsigner</a:t>
            </a:r>
            <a:r>
              <a:rPr lang="en-US" dirty="0"/>
              <a:t> Interactivity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1CA0D-3D6D-6237-101D-178B9AA7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2C4E6-84DE-E150-4455-B1B862586A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camera is also a (light) sensor.</a:t>
            </a:r>
          </a:p>
          <a:p>
            <a:r>
              <a:rPr lang="en-US" dirty="0"/>
              <a:t>It is the most common sensor used nowadays</a:t>
            </a:r>
          </a:p>
          <a:p>
            <a:r>
              <a:rPr lang="en-US" dirty="0"/>
              <a:t>TD offer several possibilities to profit from this.</a:t>
            </a:r>
          </a:p>
          <a:p>
            <a:pPr lvl="1"/>
            <a:r>
              <a:rPr lang="en-US" dirty="0"/>
              <a:t>For Windows users, NVIDIA has powerful AI TD nodes</a:t>
            </a:r>
          </a:p>
          <a:p>
            <a:pPr lvl="2"/>
            <a:r>
              <a:rPr lang="en-US" dirty="0">
                <a:hlinkClick r:id="rId2"/>
              </a:rPr>
              <a:t>Body track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Background removal</a:t>
            </a:r>
            <a:endParaRPr lang="en-US" dirty="0"/>
          </a:p>
          <a:p>
            <a:pPr lvl="1"/>
            <a:r>
              <a:rPr lang="en-US" dirty="0"/>
              <a:t>For Mac users, the only “cheap” motion sensor you can use. </a:t>
            </a:r>
          </a:p>
          <a:p>
            <a:pPr lvl="2"/>
            <a:r>
              <a:rPr lang="en-US" dirty="0">
                <a:hlinkClick r:id="rId4"/>
              </a:rPr>
              <a:t>Motion tracking with no Kinect</a:t>
            </a:r>
            <a:endParaRPr lang="en-US" dirty="0"/>
          </a:p>
          <a:p>
            <a:pPr lvl="2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79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F7D19-B245-5A38-BB80-EAAF52F5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User Interfaces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DAC66-4314-AAD7-61CB-F88D1CA3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65" r="3810" b="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686A3BB-BB06-D967-9F6F-CAC6163A49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9037B-E2CC-A5C8-DFF7-F6548386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0F0D-1E6F-BA40-7359-90972B74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OSC</a:t>
            </a:r>
            <a:endParaRPr lang="en-NL" dirty="0"/>
          </a:p>
        </p:txBody>
      </p:sp>
      <p:pic>
        <p:nvPicPr>
          <p:cNvPr id="1028" name="Picture 4" descr="TouchOSC | hexler.net">
            <a:extLst>
              <a:ext uri="{FF2B5EF4-FFF2-40B4-BE49-F238E27FC236}">
                <a16:creationId xmlns:a16="http://schemas.microsoft.com/office/drawing/2014/main" id="{9BFB50C7-8F72-1FCE-FF94-6141B21A306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0326"/>
          <a:stretch>
            <a:fillRect/>
          </a:stretch>
        </p:blipFill>
        <p:spPr bwMode="auto"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5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0878-093C-271E-0037-CC40F20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 err="1"/>
              <a:t>TouchOSC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5592-3CA3-C3B8-E152-3F0431EFEE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/>
          <a:p>
            <a:r>
              <a:rPr lang="en-US" dirty="0"/>
              <a:t>A touchscreen </a:t>
            </a:r>
            <a:r>
              <a:rPr lang="en-GB" dirty="0"/>
              <a:t>MIDI and OSC control app</a:t>
            </a:r>
          </a:p>
          <a:p>
            <a:pPr lvl="1"/>
            <a:r>
              <a:rPr lang="en-GB" sz="2000" dirty="0"/>
              <a:t>Very stable</a:t>
            </a:r>
          </a:p>
          <a:p>
            <a:pPr lvl="1"/>
            <a:r>
              <a:rPr lang="en-GB" sz="2000" dirty="0"/>
              <a:t>Interfaces on tablets and smart phones</a:t>
            </a:r>
          </a:p>
          <a:p>
            <a:pPr lvl="1"/>
            <a:r>
              <a:rPr lang="en-GB" sz="2000" dirty="0"/>
              <a:t>Integrates with everything</a:t>
            </a:r>
          </a:p>
          <a:p>
            <a:pPr lvl="1"/>
            <a:r>
              <a:rPr lang="en-GB" sz="2000" dirty="0">
                <a:hlinkClick r:id="rId2"/>
              </a:rPr>
              <a:t>Often used with TD</a:t>
            </a:r>
            <a:endParaRPr lang="en-GB" sz="2000" dirty="0"/>
          </a:p>
          <a:p>
            <a:r>
              <a:rPr lang="en-GB" dirty="0"/>
              <a:t>Desktop version is free</a:t>
            </a:r>
          </a:p>
          <a:p>
            <a:r>
              <a:rPr lang="en-GB" dirty="0"/>
              <a:t>App version needs purchase (10 euro)</a:t>
            </a:r>
            <a:endParaRPr lang="en-NL" dirty="0"/>
          </a:p>
        </p:txBody>
      </p:sp>
      <p:pic>
        <p:nvPicPr>
          <p:cNvPr id="6" name="Picture 5" descr="A qr code on a white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9E0D96-5C54-762B-C677-BD4C80DCF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55" y="2022250"/>
            <a:ext cx="3747180" cy="3747180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31097E1-91EC-C727-9ADA-AE94AFE20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659E-A28D-798F-22EF-76DFE2C0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Open Sound Control (OSC)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7779-5197-40D4-A92C-C3E504CB7F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/>
              <a:t>Protocol based on messages which can be transported across the internet.</a:t>
            </a:r>
          </a:p>
          <a:p>
            <a:pPr lvl="1"/>
            <a:r>
              <a:rPr lang="en-US" sz="2000" dirty="0"/>
              <a:t>You do not need cables, just the same </a:t>
            </a:r>
            <a:r>
              <a:rPr lang="en-US" sz="2000" dirty="0" err="1"/>
              <a:t>WiFi</a:t>
            </a:r>
            <a:r>
              <a:rPr lang="en-US" sz="2000" dirty="0"/>
              <a:t> and open ports.</a:t>
            </a:r>
          </a:p>
          <a:p>
            <a:pPr lvl="2"/>
            <a:r>
              <a:rPr lang="en-US" sz="1800" dirty="0"/>
              <a:t>It does not work with EDUROAM!!! </a:t>
            </a:r>
          </a:p>
          <a:p>
            <a:pPr lvl="3"/>
            <a:r>
              <a:rPr lang="en-US" sz="1600" dirty="0"/>
              <a:t>You need a hotspot</a:t>
            </a:r>
          </a:p>
          <a:p>
            <a:pPr lvl="1"/>
            <a:r>
              <a:rPr lang="en-US" sz="2000" dirty="0"/>
              <a:t>Standard message build up to send and receive message</a:t>
            </a:r>
          </a:p>
          <a:p>
            <a:pPr lvl="1"/>
            <a:r>
              <a:rPr lang="en-US" sz="2000" dirty="0"/>
              <a:t>Out of the box TD nodes to send and receive messages</a:t>
            </a:r>
          </a:p>
          <a:p>
            <a:r>
              <a:rPr lang="en-US" dirty="0"/>
              <a:t> Nowadays many apps integrate OSC communication</a:t>
            </a:r>
            <a:endParaRPr lang="en-NL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AA6E040-5418-E745-4616-08A8E5642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37B2-09FA-7E15-9F39-306AB54D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 configuration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5C47D-143D-A5AB-2DEE-045F0381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FE5B4-BE5B-C891-A816-603C43F4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2" y="2122908"/>
            <a:ext cx="3615795" cy="3364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0615E-E27D-5C53-FBC2-88FC1313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61" y="1946305"/>
            <a:ext cx="3384176" cy="35413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EAEDF5-80DE-B7B2-6D69-63D60B326EDA}"/>
              </a:ext>
            </a:extLst>
          </p:cNvPr>
          <p:cNvCxnSpPr>
            <a:cxnSpLocks/>
          </p:cNvCxnSpPr>
          <p:nvPr/>
        </p:nvCxnSpPr>
        <p:spPr>
          <a:xfrm>
            <a:off x="2986268" y="3159889"/>
            <a:ext cx="4531489" cy="1700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A615E6-2544-FA59-6452-9E565D4927A4}"/>
              </a:ext>
            </a:extLst>
          </p:cNvPr>
          <p:cNvSpPr txBox="1"/>
          <p:nvPr/>
        </p:nvSpPr>
        <p:spPr>
          <a:xfrm>
            <a:off x="4702214" y="168342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Host IP address</a:t>
            </a:r>
            <a:endParaRPr lang="en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8376FF-4CB0-7AD6-49D4-E6ACCB04D3FC}"/>
              </a:ext>
            </a:extLst>
          </p:cNvPr>
          <p:cNvCxnSpPr>
            <a:stCxn id="17" idx="1"/>
          </p:cNvCxnSpPr>
          <p:nvPr/>
        </p:nvCxnSpPr>
        <p:spPr>
          <a:xfrm flipH="1">
            <a:off x="3420319" y="1914259"/>
            <a:ext cx="1281895" cy="10198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CCFC68-07F5-F993-91DF-E2397FD20653}"/>
              </a:ext>
            </a:extLst>
          </p:cNvPr>
          <p:cNvSpPr txBox="1"/>
          <p:nvPr/>
        </p:nvSpPr>
        <p:spPr>
          <a:xfrm>
            <a:off x="1990846" y="5688609"/>
            <a:ext cx="11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TouchOSC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14FC4-D4F8-2CEE-8372-246A3952ECE9}"/>
              </a:ext>
            </a:extLst>
          </p:cNvPr>
          <p:cNvSpPr txBox="1"/>
          <p:nvPr/>
        </p:nvSpPr>
        <p:spPr>
          <a:xfrm>
            <a:off x="7821835" y="5688609"/>
            <a:ext cx="16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TouchDesigner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7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26C9-0F20-3DA6-2446-042DE39F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MIDI </a:t>
            </a:r>
            <a:r>
              <a:rPr lang="en-US" dirty="0" err="1"/>
              <a:t>Controloers</a:t>
            </a:r>
            <a:endParaRPr lang="en-NL" dirty="0"/>
          </a:p>
        </p:txBody>
      </p:sp>
      <p:pic>
        <p:nvPicPr>
          <p:cNvPr id="5" name="Picture 4" descr="Audio sound board">
            <a:extLst>
              <a:ext uri="{FF2B5EF4-FFF2-40B4-BE49-F238E27FC236}">
                <a16:creationId xmlns:a16="http://schemas.microsoft.com/office/drawing/2014/main" id="{27B9139E-3130-FE0D-6BF9-84001587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22" r="8244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29A445-E042-1469-3533-A1C6BE761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46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169C8B-55B7-4CCA-5FCE-955D60CE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6FF68-867C-230C-6BF4-E3F22F0488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Different from touch interfaces (</a:t>
            </a:r>
            <a:r>
              <a:rPr lang="en-US" dirty="0" err="1"/>
              <a:t>touchOSC</a:t>
            </a:r>
            <a:r>
              <a:rPr lang="en-US" dirty="0"/>
              <a:t>) Midi controllers offer a more physical interface</a:t>
            </a:r>
          </a:p>
          <a:p>
            <a:pPr lvl="1"/>
            <a:r>
              <a:rPr lang="en-US" dirty="0"/>
              <a:t>They can detect pressure</a:t>
            </a:r>
          </a:p>
          <a:p>
            <a:pPr lvl="1"/>
            <a:r>
              <a:rPr lang="en-US" dirty="0"/>
              <a:t>You can use more than one controller at the time</a:t>
            </a:r>
          </a:p>
          <a:p>
            <a:pPr lvl="1"/>
            <a:r>
              <a:rPr lang="en-US" dirty="0"/>
              <a:t>MIDI controllers have values between 0 and 128</a:t>
            </a:r>
          </a:p>
          <a:p>
            <a:r>
              <a:rPr lang="en-US" dirty="0"/>
              <a:t> Out-of-the-box TD nodes to send and receive midi Messages</a:t>
            </a:r>
          </a:p>
          <a:p>
            <a:pPr lvl="1"/>
            <a:r>
              <a:rPr lang="en-US" dirty="0">
                <a:hlinkClick r:id="rId2"/>
              </a:rPr>
              <a:t>Using Midi and TD</a:t>
            </a:r>
            <a:endParaRPr lang="en-US" dirty="0"/>
          </a:p>
          <a:p>
            <a:pPr lvl="1"/>
            <a:r>
              <a:rPr lang="en-US" dirty="0"/>
              <a:t>You will need a mapping</a:t>
            </a:r>
          </a:p>
          <a:p>
            <a:r>
              <a:rPr lang="en-US" dirty="0" err="1"/>
              <a:t>TouchOSCBridge</a:t>
            </a:r>
            <a:r>
              <a:rPr lang="en-US" dirty="0"/>
              <a:t> provides a cable connection that allows you to connect </a:t>
            </a:r>
            <a:r>
              <a:rPr lang="en-US" dirty="0" err="1"/>
              <a:t>touchOSC</a:t>
            </a:r>
            <a:r>
              <a:rPr lang="en-US" dirty="0"/>
              <a:t> as MIDI</a:t>
            </a:r>
          </a:p>
        </p:txBody>
      </p:sp>
    </p:spTree>
    <p:extLst>
      <p:ext uri="{BB962C8B-B14F-4D97-AF65-F5344CB8AC3E}">
        <p14:creationId xmlns:p14="http://schemas.microsoft.com/office/powerpoint/2010/main" val="101818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D61F-E6FB-C5C4-4AF0-88FDCE3B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69A0-F099-9AC5-67BB-E0299BBC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Sensors II</a:t>
            </a:r>
            <a:br>
              <a:rPr lang="en-US" dirty="0"/>
            </a:br>
            <a:r>
              <a:rPr lang="en-US" dirty="0"/>
              <a:t>Wireless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4E3DB-2647-ECB3-D131-F78220E5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12" r="34096" b="-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40124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64A8-B286-7055-33E9-C76F732F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anchor="ctr">
            <a:normAutofit/>
          </a:bodyPr>
          <a:lstStyle/>
          <a:p>
            <a:r>
              <a:rPr lang="en-US" dirty="0"/>
              <a:t>ESP8266</a:t>
            </a:r>
            <a:endParaRPr lang="en-NL" dirty="0"/>
          </a:p>
        </p:txBody>
      </p:sp>
      <p:pic>
        <p:nvPicPr>
          <p:cNvPr id="1026" name="Picture 2" descr="NodeMCU Lua V3 ESP8266 WIFI with CH340C">
            <a:extLst>
              <a:ext uri="{FF2B5EF4-FFF2-40B4-BE49-F238E27FC236}">
                <a16:creationId xmlns:a16="http://schemas.microsoft.com/office/drawing/2014/main" id="{C7B0F6B1-5337-0B07-0C93-36AA3BB3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r="6257" b="1"/>
          <a:stretch/>
        </p:blipFill>
        <p:spPr bwMode="auto">
          <a:xfrm>
            <a:off x="914399" y="2022250"/>
            <a:ext cx="3310129" cy="37471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E8308-F3CF-8B13-3743-43B868D410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/>
          <a:p>
            <a:r>
              <a:rPr lang="en-US"/>
              <a:t>Cheap microcontroller alternative to </a:t>
            </a:r>
            <a:r>
              <a:rPr lang="en-US" err="1"/>
              <a:t>arduino</a:t>
            </a:r>
            <a:r>
              <a:rPr lang="en-US"/>
              <a:t> </a:t>
            </a:r>
          </a:p>
          <a:p>
            <a:pPr lvl="1"/>
            <a:r>
              <a:rPr lang="en-US" sz="2000"/>
              <a:t>Arduino cost 14 to 30 euros, this one costs 4 to 6 euros</a:t>
            </a:r>
          </a:p>
          <a:p>
            <a:r>
              <a:rPr lang="en-US"/>
              <a:t>Integrated </a:t>
            </a:r>
            <a:r>
              <a:rPr lang="en-US" err="1"/>
              <a:t>WiFi</a:t>
            </a:r>
            <a:r>
              <a:rPr lang="en-US"/>
              <a:t> and Bluetooth connectivity</a:t>
            </a:r>
          </a:p>
          <a:p>
            <a:pPr lvl="1"/>
            <a:r>
              <a:rPr lang="en-US" sz="2000"/>
              <a:t>you can connect wirelessly</a:t>
            </a:r>
          </a:p>
          <a:p>
            <a:pPr lvl="1"/>
            <a:r>
              <a:rPr lang="en-US" sz="2000"/>
              <a:t>Ideal to connect things to a Mac</a:t>
            </a:r>
          </a:p>
          <a:p>
            <a:pPr marL="457200" lvl="1" indent="0">
              <a:buNone/>
            </a:pPr>
            <a:endParaRPr lang="en-US" sz="2000"/>
          </a:p>
          <a:p>
            <a:pPr lvl="1"/>
            <a:endParaRPr lang="en-NL" sz="2000"/>
          </a:p>
        </p:txBody>
      </p:sp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8D4B76E0-A72B-D3FB-904C-D5274E768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99DB01C-65D3-781D-E318-A2E19E76219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3821564537"/>
              </p:ext>
            </p:extLst>
          </p:nvPr>
        </p:nvGraphicFramePr>
        <p:xfrm>
          <a:off x="261406" y="3429000"/>
          <a:ext cx="11847817" cy="3288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E981A7C-6A95-6D5C-66B0-6D3A23A842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742DD6A-1535-978A-17AD-78243D62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742" y="-13872"/>
            <a:ext cx="5181600" cy="2845377"/>
          </a:xfrm>
        </p:spPr>
        <p:txBody>
          <a:bodyPr/>
          <a:lstStyle/>
          <a:p>
            <a:r>
              <a:rPr lang="en-US" dirty="0"/>
              <a:t>Wide range of Possibilities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16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FAB8-E10D-7EF0-B980-103D1C3B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ESP8266 Installation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26745-D531-A944-8A9D-CBF8E60575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/>
          <a:p>
            <a:r>
              <a:rPr lang="en-US" dirty="0"/>
              <a:t>Follow installation instructions here </a:t>
            </a:r>
            <a:r>
              <a:rPr lang="en-US" dirty="0">
                <a:hlinkClick r:id="rId2"/>
              </a:rPr>
              <a:t>https://randomnerdtutorials.com/how-to-install-esp8266-board-arduino-ide/</a:t>
            </a:r>
            <a:endParaRPr lang="en-US" dirty="0"/>
          </a:p>
          <a:p>
            <a:pPr lvl="1"/>
            <a:r>
              <a:rPr lang="en-US" sz="2000"/>
              <a:t>If you can not find the port, install the </a:t>
            </a:r>
            <a:r>
              <a:rPr lang="en-US" sz="2000" err="1"/>
              <a:t>usb</a:t>
            </a:r>
            <a:r>
              <a:rPr lang="en-US" sz="2000"/>
              <a:t> drivers alsohttps://randomnerdtutorials.com/install-esp32-esp8266-usb-drivers-cp210x-windows/</a:t>
            </a:r>
          </a:p>
          <a:p>
            <a:r>
              <a:rPr lang="en-US" dirty="0"/>
              <a:t>Install OSC Arduino library</a:t>
            </a:r>
            <a:endParaRPr lang="en-NL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C7FC788-D41C-3DAD-E574-55A9329F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5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1252-DE73-CCAE-62AD-AA47C710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391CE-0DC3-AACB-2F96-E162CF7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1" y="1892461"/>
            <a:ext cx="5344151" cy="354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CAE8C-7F12-F825-5A95-B805DD79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 configuration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DF5E6-668C-ABAC-82F9-FBEBAAB56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392BE-8638-8693-A5C8-DC6A0643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61" y="1946305"/>
            <a:ext cx="3384176" cy="35413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0B97E6-F821-12E7-A2D6-5481C49163C8}"/>
              </a:ext>
            </a:extLst>
          </p:cNvPr>
          <p:cNvCxnSpPr>
            <a:cxnSpLocks/>
          </p:cNvCxnSpPr>
          <p:nvPr/>
        </p:nvCxnSpPr>
        <p:spPr>
          <a:xfrm flipV="1">
            <a:off x="3761772" y="3329981"/>
            <a:ext cx="3755985" cy="71537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682D58-18E2-C499-D83F-716931FF1B5F}"/>
              </a:ext>
            </a:extLst>
          </p:cNvPr>
          <p:cNvSpPr txBox="1"/>
          <p:nvPr/>
        </p:nvSpPr>
        <p:spPr>
          <a:xfrm>
            <a:off x="4794121" y="242420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Host IP address</a:t>
            </a:r>
            <a:endParaRPr lang="en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276E6-EFC6-663D-27F1-C8FBCB47386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546430" y="2655039"/>
            <a:ext cx="2247691" cy="144239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D2D3A8-ED57-B2AD-10A5-0198EC615D90}"/>
              </a:ext>
            </a:extLst>
          </p:cNvPr>
          <p:cNvSpPr txBox="1"/>
          <p:nvPr/>
        </p:nvSpPr>
        <p:spPr>
          <a:xfrm>
            <a:off x="1990846" y="5688609"/>
            <a:ext cx="11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38A23-B513-046E-C49E-8511AB8CCDC8}"/>
              </a:ext>
            </a:extLst>
          </p:cNvPr>
          <p:cNvSpPr txBox="1"/>
          <p:nvPr/>
        </p:nvSpPr>
        <p:spPr>
          <a:xfrm>
            <a:off x="7821835" y="5688609"/>
            <a:ext cx="16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TouchDesigner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3CFF1-6D57-2D5C-846A-FFD2600B8E05}"/>
              </a:ext>
            </a:extLst>
          </p:cNvPr>
          <p:cNvSpPr txBox="1"/>
          <p:nvPr/>
        </p:nvSpPr>
        <p:spPr>
          <a:xfrm>
            <a:off x="2887057" y="2043666"/>
            <a:ext cx="100121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Internet Credentials</a:t>
            </a:r>
            <a:endParaRPr lang="en-NL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1352B-EBC8-296E-B677-EE37E172AC7A}"/>
              </a:ext>
            </a:extLst>
          </p:cNvPr>
          <p:cNvCxnSpPr>
            <a:cxnSpLocks/>
          </p:cNvCxnSpPr>
          <p:nvPr/>
        </p:nvCxnSpPr>
        <p:spPr>
          <a:xfrm flipH="1">
            <a:off x="2026834" y="2490801"/>
            <a:ext cx="1281024" cy="9167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5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844800"/>
            <a:ext cx="5271989" cy="3128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a 2 to 3-minute projection mapping show using at least two of the following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interactive for viewers with at least one “sensor”.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has an interface where you can control part of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uses content/data from another group wirelessly.</a:t>
            </a:r>
          </a:p>
          <a:p>
            <a:r>
              <a:rPr lang="en-US" dirty="0"/>
              <a:t>Present on 15:15</a:t>
            </a:r>
          </a:p>
          <a:p>
            <a:r>
              <a:rPr lang="en-US" dirty="0"/>
              <a:t>Tip: Divide the work/components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82E099-8B78-E01F-DB0E-0F876B452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4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9218" name="Picture 2" descr="MadMapper Software | Projection Mapping Tool">
            <a:extLst>
              <a:ext uri="{FF2B5EF4-FFF2-40B4-BE49-F238E27FC236}">
                <a16:creationId xmlns:a16="http://schemas.microsoft.com/office/drawing/2014/main" id="{C1F0A611-2E7C-400D-21C9-06C660E0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429" y="-260970"/>
            <a:ext cx="12824429" cy="81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dMapper Home | Vimeo logo, Mapping software, Tech company logos">
            <a:extLst>
              <a:ext uri="{FF2B5EF4-FFF2-40B4-BE49-F238E27FC236}">
                <a16:creationId xmlns:a16="http://schemas.microsoft.com/office/drawing/2014/main" id="{1C7EC41C-640C-ADED-CC5F-07C97BE6A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32" y="0"/>
            <a:ext cx="1951306" cy="10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3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146" name="Picture 2" descr="Press - Resolume">
            <a:extLst>
              <a:ext uri="{FF2B5EF4-FFF2-40B4-BE49-F238E27FC236}">
                <a16:creationId xmlns:a16="http://schemas.microsoft.com/office/drawing/2014/main" id="{6BEAAE79-5D5E-892A-4C99-0988507D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17" y="0"/>
            <a:ext cx="1289967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bout | The Resolume marketplace">
            <a:extLst>
              <a:ext uri="{FF2B5EF4-FFF2-40B4-BE49-F238E27FC236}">
                <a16:creationId xmlns:a16="http://schemas.microsoft.com/office/drawing/2014/main" id="{46A02EA8-BF24-9EB0-6CEC-2D3810B8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31" y="457649"/>
            <a:ext cx="3911938" cy="74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75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4098" name="Picture 2" descr="Ep.2 Processing art tutorial | GRID 02 (Creative coding)">
            <a:extLst>
              <a:ext uri="{FF2B5EF4-FFF2-40B4-BE49-F238E27FC236}">
                <a16:creationId xmlns:a16="http://schemas.microsoft.com/office/drawing/2014/main" id="{4496EBA0-DF05-A7E9-7869-DA8D63CF9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2" y="0"/>
            <a:ext cx="14094299" cy="79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3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98E7-535F-06BB-F6E8-41C922B1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Getting started with P5JS">
            <a:extLst>
              <a:ext uri="{FF2B5EF4-FFF2-40B4-BE49-F238E27FC236}">
                <a16:creationId xmlns:a16="http://schemas.microsoft.com/office/drawing/2014/main" id="{6A1F654B-0492-3385-60D7-08305A7C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5.js">
            <a:extLst>
              <a:ext uri="{FF2B5EF4-FFF2-40B4-BE49-F238E27FC236}">
                <a16:creationId xmlns:a16="http://schemas.microsoft.com/office/drawing/2014/main" id="{B0671341-EDA1-2DF0-ED82-E1282A05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144" y="4907756"/>
            <a:ext cx="1619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3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3074" name="Picture 2" descr="clang">
            <a:extLst>
              <a:ext uri="{FF2B5EF4-FFF2-40B4-BE49-F238E27FC236}">
                <a16:creationId xmlns:a16="http://schemas.microsoft.com/office/drawing/2014/main" id="{2E80A442-2818-7256-D554-08E21176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" y="-2178"/>
            <a:ext cx="12188132" cy="686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ing OpenFrameworks - Visual Studio 2019 Workaround - YouTube">
            <a:extLst>
              <a:ext uri="{FF2B5EF4-FFF2-40B4-BE49-F238E27FC236}">
                <a16:creationId xmlns:a16="http://schemas.microsoft.com/office/drawing/2014/main" id="{BA8500D7-C8A8-A352-1AC3-E2E70A1D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33972" r="61312" b="31985"/>
          <a:stretch/>
        </p:blipFill>
        <p:spPr bwMode="auto">
          <a:xfrm>
            <a:off x="4773855" y="347016"/>
            <a:ext cx="1609940" cy="11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04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E83-74FB-365B-38D0-8E836086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Sensors I</a:t>
            </a:r>
            <a:br>
              <a:rPr lang="en-US" dirty="0"/>
            </a:br>
            <a:r>
              <a:rPr lang="en-US" dirty="0"/>
              <a:t>Arduino</a:t>
            </a:r>
            <a:endParaRPr lang="en-NL" dirty="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96319DD2-D11C-37BA-8C08-8372A004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6" r="37280" b="-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837025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8194" name="Picture 2" descr="Unity Use Cases: Solutions for Gaming &amp; Industry | Unity">
            <a:extLst>
              <a:ext uri="{FF2B5EF4-FFF2-40B4-BE49-F238E27FC236}">
                <a16:creationId xmlns:a16="http://schemas.microsoft.com/office/drawing/2014/main" id="{06F83C6E-68FA-E755-A41A-97E7B516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5633" y="0"/>
            <a:ext cx="13963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ity laat wederom de kracht van zijn geüpdatete engine zien - PlaySense">
            <a:extLst>
              <a:ext uri="{FF2B5EF4-FFF2-40B4-BE49-F238E27FC236}">
                <a16:creationId xmlns:a16="http://schemas.microsoft.com/office/drawing/2014/main" id="{AAB56D39-63A9-27A1-10C9-2ED655131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89" y="426800"/>
            <a:ext cx="2488671" cy="139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5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ax gets more eye candy: GL3 for Jitter in beta - CDM Create Digital Music">
            <a:extLst>
              <a:ext uri="{FF2B5EF4-FFF2-40B4-BE49-F238E27FC236}">
                <a16:creationId xmlns:a16="http://schemas.microsoft.com/office/drawing/2014/main" id="{7434513C-0F2A-BD27-FAD9-F5A2C094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824" y="-87549"/>
            <a:ext cx="12859647" cy="6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2054" name="Picture 6" descr="Running Max on Apple ARM64 Hardware - Max 8 Documentation">
            <a:extLst>
              <a:ext uri="{FF2B5EF4-FFF2-40B4-BE49-F238E27FC236}">
                <a16:creationId xmlns:a16="http://schemas.microsoft.com/office/drawing/2014/main" id="{638591DE-2DA7-5867-D08D-6F47ECE6E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b="22979"/>
          <a:stretch/>
        </p:blipFill>
        <p:spPr bwMode="auto">
          <a:xfrm>
            <a:off x="138437" y="4180751"/>
            <a:ext cx="2624219" cy="14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1026" name="Picture 2" descr="vvvv">
            <a:extLst>
              <a:ext uri="{FF2B5EF4-FFF2-40B4-BE49-F238E27FC236}">
                <a16:creationId xmlns:a16="http://schemas.microsoft.com/office/drawing/2014/main" id="{90725EA3-55FE-4F2F-7D67-84D92369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522" y="0"/>
            <a:ext cx="12705044" cy="71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vvv – NODE">
            <a:extLst>
              <a:ext uri="{FF2B5EF4-FFF2-40B4-BE49-F238E27FC236}">
                <a16:creationId xmlns:a16="http://schemas.microsoft.com/office/drawing/2014/main" id="{E6776304-049B-3A63-FF8F-94EF7C1E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54" y="1064156"/>
            <a:ext cx="3133012" cy="12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8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7AA35E-8C5C-0975-CCB5-F3B8479C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6152" y="-202979"/>
            <a:ext cx="27834614" cy="8946840"/>
          </a:xfrm>
          <a:prstGeom prst="rect">
            <a:avLst/>
          </a:prstGeom>
        </p:spPr>
      </p:pic>
      <p:pic>
        <p:nvPicPr>
          <p:cNvPr id="5124" name="Picture 4" descr="cables.gl | Facebook">
            <a:extLst>
              <a:ext uri="{FF2B5EF4-FFF2-40B4-BE49-F238E27FC236}">
                <a16:creationId xmlns:a16="http://schemas.microsoft.com/office/drawing/2014/main" id="{43D75A51-2F57-421D-F679-A67A34AB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38" y="149314"/>
            <a:ext cx="1360859" cy="13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8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8929F-D58F-4C41-D13E-CE87A345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endParaRPr lang="nl-NL" sz="44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634C61-DA56-51CC-DBD1-9D771BB41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endParaRPr lang="nl-NL"/>
          </a:p>
        </p:txBody>
      </p:sp>
      <p:pic>
        <p:nvPicPr>
          <p:cNvPr id="4" name="Picture 3" descr="Olieverfschilderij van wolken">
            <a:extLst>
              <a:ext uri="{FF2B5EF4-FFF2-40B4-BE49-F238E27FC236}">
                <a16:creationId xmlns:a16="http://schemas.microsoft.com/office/drawing/2014/main" id="{757F34B3-B9CB-135E-59F9-2F0547E5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7170" name="Picture 2" descr="Building a Live Custom Audio-Reactive Visualization in Touchdesigner | by  Colin Patrick Reid | Medium">
            <a:extLst>
              <a:ext uri="{FF2B5EF4-FFF2-40B4-BE49-F238E27FC236}">
                <a16:creationId xmlns:a16="http://schemas.microsoft.com/office/drawing/2014/main" id="{B014000B-B96C-0BA9-E634-0E6769E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16292"/>
            <a:ext cx="12192000" cy="79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new way of thinking broadcasting with TouchDesigner | Future Media Hubs">
            <a:extLst>
              <a:ext uri="{FF2B5EF4-FFF2-40B4-BE49-F238E27FC236}">
                <a16:creationId xmlns:a16="http://schemas.microsoft.com/office/drawing/2014/main" id="{18E07F12-C240-DBBA-2E30-DBC0E6AF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45" y="762001"/>
            <a:ext cx="2294106" cy="12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860611-A08E-8821-5554-185C737EEBDB}"/>
              </a:ext>
            </a:extLst>
          </p:cNvPr>
          <p:cNvSpPr/>
          <p:nvPr/>
        </p:nvSpPr>
        <p:spPr>
          <a:xfrm rot="1642554">
            <a:off x="302535" y="5937643"/>
            <a:ext cx="2020857" cy="99743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Recommended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by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Raul</a:t>
            </a:r>
            <a:endParaRPr lang="en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4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86D15-9198-A59E-35C6-02764D21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b="1" dirty="0"/>
              <a:t>Advice:</a:t>
            </a:r>
            <a:br>
              <a:rPr lang="en-US" dirty="0"/>
            </a:br>
            <a:r>
              <a:rPr lang="en-US" dirty="0"/>
              <a:t>Choose 1 or 2 and take the Pain</a:t>
            </a:r>
            <a:endParaRPr lang="en-NL" dirty="0"/>
          </a:p>
        </p:txBody>
      </p:sp>
      <p:pic>
        <p:nvPicPr>
          <p:cNvPr id="8" name="Picture 7" descr="Red toy person in front of two lines of white figures">
            <a:extLst>
              <a:ext uri="{FF2B5EF4-FFF2-40B4-BE49-F238E27FC236}">
                <a16:creationId xmlns:a16="http://schemas.microsoft.com/office/drawing/2014/main" id="{848316E5-8071-2B01-F5DE-DC0D4DEF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51" r="18797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7F3387-3493-D437-817A-D447DF3799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1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C910D3-6868-23E9-1658-AC8D10BC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F7E06-F006-96A0-AF26-120B1EAF8B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Trail and Analyze chop to smooth signal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186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42333BEA-B5B6-478E-E766-41A7E1AB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3" r="32460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30EC0A-4519-6403-17ED-6F1C2CB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09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697D29-7DAC-CDDC-FC1B-82B48E42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9E00E6-DB81-8041-ECCC-B0A2862DFD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Out of the box nodes for</a:t>
            </a:r>
          </a:p>
          <a:p>
            <a:pPr lvl="1"/>
            <a:r>
              <a:rPr lang="en-US" dirty="0"/>
              <a:t>Keyboard</a:t>
            </a:r>
          </a:p>
          <a:p>
            <a:pPr lvl="1"/>
            <a:r>
              <a:rPr lang="en-US" dirty="0"/>
              <a:t>Mouse</a:t>
            </a:r>
          </a:p>
          <a:p>
            <a:pPr lvl="1"/>
            <a:r>
              <a:rPr lang="en-US" dirty="0">
                <a:hlinkClick r:id="rId2"/>
              </a:rPr>
              <a:t>Joystick</a:t>
            </a:r>
            <a:endParaRPr lang="en-US" dirty="0"/>
          </a:p>
          <a:p>
            <a:r>
              <a:rPr lang="en-US" dirty="0"/>
              <a:t>You will need some mapping to get it right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8562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BE60-ECB1-BA72-333D-D8A45450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BDAC-8462-9851-874F-0225A7C0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Projection</a:t>
            </a:r>
            <a:br>
              <a:rPr lang="en-US" dirty="0"/>
            </a:br>
            <a:r>
              <a:rPr lang="en-US" dirty="0"/>
              <a:t>Mapping</a:t>
            </a:r>
            <a:endParaRPr lang="en-NL" dirty="0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F46E79A-7158-B5BF-44BE-AE4F784B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56" r="19934" b="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547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60B56-EFC2-359E-424E-80889334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14C0A0-7C0E-6A17-6638-582C6F163D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NDI</a:t>
            </a:r>
          </a:p>
          <a:p>
            <a:pPr lvl="1"/>
            <a:r>
              <a:rPr lang="en-US" dirty="0"/>
              <a:t>Allows you to stream video to other application or devices</a:t>
            </a:r>
          </a:p>
          <a:p>
            <a:r>
              <a:rPr lang="en-US" dirty="0" err="1"/>
              <a:t>Kantan</a:t>
            </a:r>
            <a:r>
              <a:rPr lang="en-US" dirty="0"/>
              <a:t> Mapper</a:t>
            </a:r>
          </a:p>
          <a:p>
            <a:pPr lvl="1"/>
            <a:r>
              <a:rPr lang="en-US" dirty="0"/>
              <a:t>TD tool for mapping</a:t>
            </a:r>
          </a:p>
          <a:p>
            <a:pPr lvl="1"/>
            <a:r>
              <a:rPr lang="en-US" dirty="0"/>
              <a:t>Light version building version of </a:t>
            </a:r>
            <a:r>
              <a:rPr lang="en-US" dirty="0" err="1"/>
              <a:t>MadMaper</a:t>
            </a:r>
            <a:endParaRPr lang="en-US" dirty="0"/>
          </a:p>
          <a:p>
            <a:pPr lvl="2"/>
            <a:r>
              <a:rPr lang="en-US" dirty="0"/>
              <a:t>Takes a lot of resources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2014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0D11-4E81-255D-A872-98764232C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4CD5-FBBC-A34D-F33C-8B7D390A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Camera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4A49E-50A0-314F-7903-2B65EE47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46" r="19161" b="-1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2532161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c6f5e8f-7014-49ee-a8b7-eb20704ae48c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2505</TotalTime>
  <Words>540</Words>
  <Application>Microsoft Office PowerPoint</Application>
  <PresentationFormat>Widescreen</PresentationFormat>
  <Paragraphs>128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Bauhaus 93</vt:lpstr>
      <vt:lpstr>Calibri</vt:lpstr>
      <vt:lpstr>Tenorite</vt:lpstr>
      <vt:lpstr>Custom</vt:lpstr>
      <vt:lpstr>TouchDEsigner Interactivity</vt:lpstr>
      <vt:lpstr>Wide range of Possibilities</vt:lpstr>
      <vt:lpstr>Sensors I Arduino</vt:lpstr>
      <vt:lpstr>PowerPoint Presentation</vt:lpstr>
      <vt:lpstr>Computer</vt:lpstr>
      <vt:lpstr>PowerPoint Presentation</vt:lpstr>
      <vt:lpstr>Projection Mapping</vt:lpstr>
      <vt:lpstr>PowerPoint Presentation</vt:lpstr>
      <vt:lpstr>Camera</vt:lpstr>
      <vt:lpstr>PowerPoint Presentation</vt:lpstr>
      <vt:lpstr>User Interfaces</vt:lpstr>
      <vt:lpstr>Touch OSC</vt:lpstr>
      <vt:lpstr>TouchOSC</vt:lpstr>
      <vt:lpstr>Open Sound Control (OSC)</vt:lpstr>
      <vt:lpstr>OSC configuration</vt:lpstr>
      <vt:lpstr>MIDI Controloers</vt:lpstr>
      <vt:lpstr>PowerPoint Presentation</vt:lpstr>
      <vt:lpstr>Sensors II Wireless</vt:lpstr>
      <vt:lpstr>ESP8266</vt:lpstr>
      <vt:lpstr>ESP8266 Installation</vt:lpstr>
      <vt:lpstr>OSC configuration</vt:lpstr>
      <vt:lpstr>Challenge</vt:lpstr>
      <vt:lpstr>Challenge 8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Advice: Choose 1 or 2 and take the Pain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11</cp:revision>
  <dcterms:created xsi:type="dcterms:W3CDTF">2024-09-02T07:20:24Z</dcterms:created>
  <dcterms:modified xsi:type="dcterms:W3CDTF">2024-11-17T19:40:33Z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